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8" r:id="rId6"/>
    <p:sldId id="257" r:id="rId7"/>
    <p:sldId id="258" r:id="rId8"/>
    <p:sldId id="259" r:id="rId9"/>
    <p:sldId id="260" r:id="rId10"/>
    <p:sldId id="261" r:id="rId11"/>
    <p:sldId id="269" r:id="rId12"/>
    <p:sldId id="266" r:id="rId13"/>
    <p:sldId id="262" r:id="rId14"/>
    <p:sldId id="265" r:id="rId15"/>
    <p:sldId id="270" r:id="rId16"/>
    <p:sldId id="263" r:id="rId17"/>
    <p:sldId id="276" r:id="rId18"/>
    <p:sldId id="271" r:id="rId19"/>
    <p:sldId id="264"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378EA-9BC6-45AF-961C-C0D4ACEB8308}" v="189" dt="2023-08-07T14:52:21.363"/>
    <p1510:client id="{1B2E2F32-0FD4-4EEC-9948-BFEDB39E2E32}" v="466" dt="2023-08-08T09:20:58.524"/>
    <p1510:client id="{4342BEF0-3EE6-4CFD-BED7-17E9CF8A9B69}" v="1" dt="2023-08-08T14:54:34.885"/>
    <p1510:client id="{65FD5A14-86CA-423A-92EF-6ABE033D06CD}" v="2488" dt="2023-08-07T01:49:42.953"/>
    <p1510:client id="{6D2CEF49-6B2A-4A83-A090-A06DAAA4E7D6}" v="5" dt="2023-08-08T17:59:00.269"/>
    <p1510:client id="{8BC34AF3-5825-4655-B627-ED0E36CAFEBC}" v="155" dt="2023-08-07T02:20:52.516"/>
    <p1510:client id="{9DB3FDC6-69A8-4FC1-831D-683738488891}" v="606" dt="2023-08-08T09:35:58.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62"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22.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8.svg"/><Relationship Id="rId11" Type="http://schemas.openxmlformats.org/officeDocument/2006/relationships/image" Target="../media/image21.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22.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8.svg"/><Relationship Id="rId11" Type="http://schemas.openxmlformats.org/officeDocument/2006/relationships/image" Target="../media/image21.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D6ADC-5F2C-42A2-8B6B-C8CCDDFDD1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FBE0FC-2856-4979-A01B-2724A1D6D9C6}">
      <dgm:prSet/>
      <dgm:spPr/>
      <dgm:t>
        <a:bodyPr/>
        <a:lstStyle/>
        <a:p>
          <a:r>
            <a:rPr lang="en-US"/>
            <a:t>Primary Goal: Improve manufacturing plant's performance and prevent closure.</a:t>
          </a:r>
        </a:p>
      </dgm:t>
    </dgm:pt>
    <dgm:pt modelId="{75BB28D3-F672-42FA-9890-119A392F5042}" type="parTrans" cxnId="{A1A872CE-C77D-45D0-98D4-FBC85C731131}">
      <dgm:prSet/>
      <dgm:spPr/>
      <dgm:t>
        <a:bodyPr/>
        <a:lstStyle/>
        <a:p>
          <a:endParaRPr lang="en-US"/>
        </a:p>
      </dgm:t>
    </dgm:pt>
    <dgm:pt modelId="{85B442E7-66F1-487B-8EE0-AEB0F7E009F2}" type="sibTrans" cxnId="{A1A872CE-C77D-45D0-98D4-FBC85C731131}">
      <dgm:prSet/>
      <dgm:spPr/>
      <dgm:t>
        <a:bodyPr/>
        <a:lstStyle/>
        <a:p>
          <a:endParaRPr lang="en-US"/>
        </a:p>
      </dgm:t>
    </dgm:pt>
    <dgm:pt modelId="{09DF2556-0E7E-46B7-9676-2773E260C623}">
      <dgm:prSet/>
      <dgm:spPr/>
      <dgm:t>
        <a:bodyPr/>
        <a:lstStyle/>
        <a:p>
          <a:r>
            <a:rPr lang="en-US"/>
            <a:t>Challenges: Low productivity, late deliveries, and risk of shutdown.</a:t>
          </a:r>
        </a:p>
      </dgm:t>
    </dgm:pt>
    <dgm:pt modelId="{B1231A9D-BE0C-43C3-A3BC-0543BD57DD73}" type="parTrans" cxnId="{8DFC2B02-3A72-4AF7-A929-51A76F9CEC3D}">
      <dgm:prSet/>
      <dgm:spPr/>
      <dgm:t>
        <a:bodyPr/>
        <a:lstStyle/>
        <a:p>
          <a:endParaRPr lang="en-US"/>
        </a:p>
      </dgm:t>
    </dgm:pt>
    <dgm:pt modelId="{E683C4DC-5FA5-4E37-AA84-0EC5BDB7FA2D}" type="sibTrans" cxnId="{8DFC2B02-3A72-4AF7-A929-51A76F9CEC3D}">
      <dgm:prSet/>
      <dgm:spPr/>
      <dgm:t>
        <a:bodyPr/>
        <a:lstStyle/>
        <a:p>
          <a:endParaRPr lang="en-US"/>
        </a:p>
      </dgm:t>
    </dgm:pt>
    <dgm:pt modelId="{96AA2C89-8C4B-493D-AEB6-0341938BB4F5}">
      <dgm:prSet/>
      <dgm:spPr/>
      <dgm:t>
        <a:bodyPr/>
        <a:lstStyle/>
        <a:p>
          <a:r>
            <a:rPr lang="en-US"/>
            <a:t>TOC Approach: Identify and address bottlenecks hindering productivity.</a:t>
          </a:r>
        </a:p>
      </dgm:t>
    </dgm:pt>
    <dgm:pt modelId="{5A6A28E9-D479-495A-8585-EEA93BE9B938}" type="parTrans" cxnId="{455C54C8-6392-42E5-BF08-4E7DBA2BD836}">
      <dgm:prSet/>
      <dgm:spPr/>
      <dgm:t>
        <a:bodyPr/>
        <a:lstStyle/>
        <a:p>
          <a:endParaRPr lang="en-US"/>
        </a:p>
      </dgm:t>
    </dgm:pt>
    <dgm:pt modelId="{7955C7C1-78EA-4242-8953-A712626B5F33}" type="sibTrans" cxnId="{455C54C8-6392-42E5-BF08-4E7DBA2BD836}">
      <dgm:prSet/>
      <dgm:spPr/>
      <dgm:t>
        <a:bodyPr/>
        <a:lstStyle/>
        <a:p>
          <a:endParaRPr lang="en-US"/>
        </a:p>
      </dgm:t>
    </dgm:pt>
    <dgm:pt modelId="{4A18E26B-CDA7-4226-985B-3E256AB0B22E}">
      <dgm:prSet/>
      <dgm:spPr/>
      <dgm:t>
        <a:bodyPr/>
        <a:lstStyle/>
        <a:p>
          <a:r>
            <a:rPr lang="en-US"/>
            <a:t>Focus: Optimize constraints, enhance production flow, and increase efficiency.</a:t>
          </a:r>
        </a:p>
      </dgm:t>
    </dgm:pt>
    <dgm:pt modelId="{F9534223-3D33-4DC8-ABF3-76619E3EA226}" type="parTrans" cxnId="{79753376-599B-429D-A272-7C76B7E0DD31}">
      <dgm:prSet/>
      <dgm:spPr/>
      <dgm:t>
        <a:bodyPr/>
        <a:lstStyle/>
        <a:p>
          <a:endParaRPr lang="en-US"/>
        </a:p>
      </dgm:t>
    </dgm:pt>
    <dgm:pt modelId="{14AF5AE6-0E5E-4E03-901E-96BE9B3999CC}" type="sibTrans" cxnId="{79753376-599B-429D-A272-7C76B7E0DD31}">
      <dgm:prSet/>
      <dgm:spPr/>
      <dgm:t>
        <a:bodyPr/>
        <a:lstStyle/>
        <a:p>
          <a:endParaRPr lang="en-US"/>
        </a:p>
      </dgm:t>
    </dgm:pt>
    <dgm:pt modelId="{5316A4D8-1FEA-401E-A3CB-17188C7A6FCE}">
      <dgm:prSet/>
      <dgm:spPr/>
      <dgm:t>
        <a:bodyPr/>
        <a:lstStyle/>
        <a:p>
          <a:r>
            <a:rPr lang="en-US"/>
            <a:t>Key Message: Maximize customer value, profitability, and sustainability.</a:t>
          </a:r>
        </a:p>
      </dgm:t>
    </dgm:pt>
    <dgm:pt modelId="{9B9ABBFE-8A27-4671-9659-FA8C4729F194}" type="parTrans" cxnId="{C5E1793A-53B2-4299-BC08-4AF4CE58BB09}">
      <dgm:prSet/>
      <dgm:spPr/>
      <dgm:t>
        <a:bodyPr/>
        <a:lstStyle/>
        <a:p>
          <a:endParaRPr lang="en-US"/>
        </a:p>
      </dgm:t>
    </dgm:pt>
    <dgm:pt modelId="{FE0C25B9-304B-4EE1-AE53-404CD2C4C53B}" type="sibTrans" cxnId="{C5E1793A-53B2-4299-BC08-4AF4CE58BB09}">
      <dgm:prSet/>
      <dgm:spPr/>
      <dgm:t>
        <a:bodyPr/>
        <a:lstStyle/>
        <a:p>
          <a:endParaRPr lang="en-US"/>
        </a:p>
      </dgm:t>
    </dgm:pt>
    <dgm:pt modelId="{CB27599B-6C9F-455A-ADF3-B8294CBC1B2A}" type="pres">
      <dgm:prSet presAssocID="{009D6ADC-5F2C-42A2-8B6B-C8CCDDFDD16C}" presName="root" presStyleCnt="0">
        <dgm:presLayoutVars>
          <dgm:dir/>
          <dgm:resizeHandles val="exact"/>
        </dgm:presLayoutVars>
      </dgm:prSet>
      <dgm:spPr/>
    </dgm:pt>
    <dgm:pt modelId="{E8F45470-95DE-404C-A632-AA3E4DF57A0D}" type="pres">
      <dgm:prSet presAssocID="{59FBE0FC-2856-4979-A01B-2724A1D6D9C6}" presName="compNode" presStyleCnt="0"/>
      <dgm:spPr/>
    </dgm:pt>
    <dgm:pt modelId="{F90D2A45-1380-48E4-9E76-DC014DE3D406}" type="pres">
      <dgm:prSet presAssocID="{59FBE0FC-2856-4979-A01B-2724A1D6D9C6}" presName="bgRect" presStyleLbl="bgShp" presStyleIdx="0" presStyleCnt="5"/>
      <dgm:spPr/>
    </dgm:pt>
    <dgm:pt modelId="{8F9FB4AA-28EB-49F4-BC25-45E0B9DAF308}" type="pres">
      <dgm:prSet presAssocID="{59FBE0FC-2856-4979-A01B-2724A1D6D9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B747A4D-7B9C-49FF-8225-4E48E939B8F4}" type="pres">
      <dgm:prSet presAssocID="{59FBE0FC-2856-4979-A01B-2724A1D6D9C6}" presName="spaceRect" presStyleCnt="0"/>
      <dgm:spPr/>
    </dgm:pt>
    <dgm:pt modelId="{055AD52D-7782-48D2-9E93-4EEB314E003E}" type="pres">
      <dgm:prSet presAssocID="{59FBE0FC-2856-4979-A01B-2724A1D6D9C6}" presName="parTx" presStyleLbl="revTx" presStyleIdx="0" presStyleCnt="5">
        <dgm:presLayoutVars>
          <dgm:chMax val="0"/>
          <dgm:chPref val="0"/>
        </dgm:presLayoutVars>
      </dgm:prSet>
      <dgm:spPr/>
    </dgm:pt>
    <dgm:pt modelId="{835F438D-E268-4DB2-BBBF-8D043CED3309}" type="pres">
      <dgm:prSet presAssocID="{85B442E7-66F1-487B-8EE0-AEB0F7E009F2}" presName="sibTrans" presStyleCnt="0"/>
      <dgm:spPr/>
    </dgm:pt>
    <dgm:pt modelId="{25B34C8A-B0F4-4091-9694-736353B04152}" type="pres">
      <dgm:prSet presAssocID="{09DF2556-0E7E-46B7-9676-2773E260C623}" presName="compNode" presStyleCnt="0"/>
      <dgm:spPr/>
    </dgm:pt>
    <dgm:pt modelId="{4F4BA470-D595-458C-BB1B-43CF5D43283B}" type="pres">
      <dgm:prSet presAssocID="{09DF2556-0E7E-46B7-9676-2773E260C623}" presName="bgRect" presStyleLbl="bgShp" presStyleIdx="1" presStyleCnt="5"/>
      <dgm:spPr/>
    </dgm:pt>
    <dgm:pt modelId="{FA8BA8EE-6FAB-440F-BAC1-2916CEE04483}" type="pres">
      <dgm:prSet presAssocID="{09DF2556-0E7E-46B7-9676-2773E260C6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ading"/>
        </a:ext>
      </dgm:extLst>
    </dgm:pt>
    <dgm:pt modelId="{4E3A95AB-202E-4DAC-A2CB-30226D78435D}" type="pres">
      <dgm:prSet presAssocID="{09DF2556-0E7E-46B7-9676-2773E260C623}" presName="spaceRect" presStyleCnt="0"/>
      <dgm:spPr/>
    </dgm:pt>
    <dgm:pt modelId="{667BDA2E-5722-4BD0-B9E8-7B72A1F58A95}" type="pres">
      <dgm:prSet presAssocID="{09DF2556-0E7E-46B7-9676-2773E260C623}" presName="parTx" presStyleLbl="revTx" presStyleIdx="1" presStyleCnt="5">
        <dgm:presLayoutVars>
          <dgm:chMax val="0"/>
          <dgm:chPref val="0"/>
        </dgm:presLayoutVars>
      </dgm:prSet>
      <dgm:spPr/>
    </dgm:pt>
    <dgm:pt modelId="{743A53A7-1A82-4146-90A9-D6F161272DFD}" type="pres">
      <dgm:prSet presAssocID="{E683C4DC-5FA5-4E37-AA84-0EC5BDB7FA2D}" presName="sibTrans" presStyleCnt="0"/>
      <dgm:spPr/>
    </dgm:pt>
    <dgm:pt modelId="{4B827A80-8160-4C0F-9043-7D31FB00E209}" type="pres">
      <dgm:prSet presAssocID="{96AA2C89-8C4B-493D-AEB6-0341938BB4F5}" presName="compNode" presStyleCnt="0"/>
      <dgm:spPr/>
    </dgm:pt>
    <dgm:pt modelId="{33050F35-52F5-41F8-9283-314658A93568}" type="pres">
      <dgm:prSet presAssocID="{96AA2C89-8C4B-493D-AEB6-0341938BB4F5}" presName="bgRect" presStyleLbl="bgShp" presStyleIdx="2" presStyleCnt="5"/>
      <dgm:spPr/>
    </dgm:pt>
    <dgm:pt modelId="{707CCD1A-C95C-4D18-99F7-3586EFE876CE}" type="pres">
      <dgm:prSet presAssocID="{96AA2C89-8C4B-493D-AEB6-0341938BB4F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4CE327E-6A42-4FF3-B64A-A8DE12184D99}" type="pres">
      <dgm:prSet presAssocID="{96AA2C89-8C4B-493D-AEB6-0341938BB4F5}" presName="spaceRect" presStyleCnt="0"/>
      <dgm:spPr/>
    </dgm:pt>
    <dgm:pt modelId="{D6024F14-714C-4BC9-AD8F-2B26AC747DCB}" type="pres">
      <dgm:prSet presAssocID="{96AA2C89-8C4B-493D-AEB6-0341938BB4F5}" presName="parTx" presStyleLbl="revTx" presStyleIdx="2" presStyleCnt="5">
        <dgm:presLayoutVars>
          <dgm:chMax val="0"/>
          <dgm:chPref val="0"/>
        </dgm:presLayoutVars>
      </dgm:prSet>
      <dgm:spPr/>
    </dgm:pt>
    <dgm:pt modelId="{A23EC73E-882C-4D9A-8A32-954A856AEE1E}" type="pres">
      <dgm:prSet presAssocID="{7955C7C1-78EA-4242-8953-A712626B5F33}" presName="sibTrans" presStyleCnt="0"/>
      <dgm:spPr/>
    </dgm:pt>
    <dgm:pt modelId="{F3E5DAA4-725F-4606-8E6E-37A276D0A30E}" type="pres">
      <dgm:prSet presAssocID="{4A18E26B-CDA7-4226-985B-3E256AB0B22E}" presName="compNode" presStyleCnt="0"/>
      <dgm:spPr/>
    </dgm:pt>
    <dgm:pt modelId="{FD584512-9412-496F-ABDC-748DA962C488}" type="pres">
      <dgm:prSet presAssocID="{4A18E26B-CDA7-4226-985B-3E256AB0B22E}" presName="bgRect" presStyleLbl="bgShp" presStyleIdx="3" presStyleCnt="5"/>
      <dgm:spPr/>
    </dgm:pt>
    <dgm:pt modelId="{3B886527-3D25-480A-9361-59BE0EED95BD}" type="pres">
      <dgm:prSet presAssocID="{4A18E26B-CDA7-4226-985B-3E256AB0B22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844FAFAC-62A9-4833-9F44-BD2C3B47DD55}" type="pres">
      <dgm:prSet presAssocID="{4A18E26B-CDA7-4226-985B-3E256AB0B22E}" presName="spaceRect" presStyleCnt="0"/>
      <dgm:spPr/>
    </dgm:pt>
    <dgm:pt modelId="{FD13F83F-A4DF-416B-835A-06C10B0053DE}" type="pres">
      <dgm:prSet presAssocID="{4A18E26B-CDA7-4226-985B-3E256AB0B22E}" presName="parTx" presStyleLbl="revTx" presStyleIdx="3" presStyleCnt="5">
        <dgm:presLayoutVars>
          <dgm:chMax val="0"/>
          <dgm:chPref val="0"/>
        </dgm:presLayoutVars>
      </dgm:prSet>
      <dgm:spPr/>
    </dgm:pt>
    <dgm:pt modelId="{7E400664-6B26-40AA-8C14-805C1A231B0D}" type="pres">
      <dgm:prSet presAssocID="{14AF5AE6-0E5E-4E03-901E-96BE9B3999CC}" presName="sibTrans" presStyleCnt="0"/>
      <dgm:spPr/>
    </dgm:pt>
    <dgm:pt modelId="{278B6FFB-4C3E-497E-9E54-23BF5652FE3E}" type="pres">
      <dgm:prSet presAssocID="{5316A4D8-1FEA-401E-A3CB-17188C7A6FCE}" presName="compNode" presStyleCnt="0"/>
      <dgm:spPr/>
    </dgm:pt>
    <dgm:pt modelId="{9FA196F9-E0E2-4C7B-A85B-3AFEAA9DC254}" type="pres">
      <dgm:prSet presAssocID="{5316A4D8-1FEA-401E-A3CB-17188C7A6FCE}" presName="bgRect" presStyleLbl="bgShp" presStyleIdx="4" presStyleCnt="5"/>
      <dgm:spPr/>
    </dgm:pt>
    <dgm:pt modelId="{0A061D1F-6CC6-4A3B-988B-E85AD9CD6544}" type="pres">
      <dgm:prSet presAssocID="{5316A4D8-1FEA-401E-A3CB-17188C7A6F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3F751313-E91A-4AD0-AADB-F1471B4FE882}" type="pres">
      <dgm:prSet presAssocID="{5316A4D8-1FEA-401E-A3CB-17188C7A6FCE}" presName="spaceRect" presStyleCnt="0"/>
      <dgm:spPr/>
    </dgm:pt>
    <dgm:pt modelId="{26D9FBDD-05AE-48C2-9A5A-D805BC09B2C7}" type="pres">
      <dgm:prSet presAssocID="{5316A4D8-1FEA-401E-A3CB-17188C7A6FCE}" presName="parTx" presStyleLbl="revTx" presStyleIdx="4" presStyleCnt="5">
        <dgm:presLayoutVars>
          <dgm:chMax val="0"/>
          <dgm:chPref val="0"/>
        </dgm:presLayoutVars>
      </dgm:prSet>
      <dgm:spPr/>
    </dgm:pt>
  </dgm:ptLst>
  <dgm:cxnLst>
    <dgm:cxn modelId="{8DFC2B02-3A72-4AF7-A929-51A76F9CEC3D}" srcId="{009D6ADC-5F2C-42A2-8B6B-C8CCDDFDD16C}" destId="{09DF2556-0E7E-46B7-9676-2773E260C623}" srcOrd="1" destOrd="0" parTransId="{B1231A9D-BE0C-43C3-A3BC-0543BD57DD73}" sibTransId="{E683C4DC-5FA5-4E37-AA84-0EC5BDB7FA2D}"/>
    <dgm:cxn modelId="{C5E1793A-53B2-4299-BC08-4AF4CE58BB09}" srcId="{009D6ADC-5F2C-42A2-8B6B-C8CCDDFDD16C}" destId="{5316A4D8-1FEA-401E-A3CB-17188C7A6FCE}" srcOrd="4" destOrd="0" parTransId="{9B9ABBFE-8A27-4671-9659-FA8C4729F194}" sibTransId="{FE0C25B9-304B-4EE1-AE53-404CD2C4C53B}"/>
    <dgm:cxn modelId="{C0254D6B-1163-4523-89F8-838E12710007}" type="presOf" srcId="{009D6ADC-5F2C-42A2-8B6B-C8CCDDFDD16C}" destId="{CB27599B-6C9F-455A-ADF3-B8294CBC1B2A}" srcOrd="0" destOrd="0" presId="urn:microsoft.com/office/officeart/2018/2/layout/IconVerticalSolidList"/>
    <dgm:cxn modelId="{7A4BED4E-3ABE-4946-9275-6BBFFB59F237}" type="presOf" srcId="{4A18E26B-CDA7-4226-985B-3E256AB0B22E}" destId="{FD13F83F-A4DF-416B-835A-06C10B0053DE}" srcOrd="0" destOrd="0" presId="urn:microsoft.com/office/officeart/2018/2/layout/IconVerticalSolidList"/>
    <dgm:cxn modelId="{79753376-599B-429D-A272-7C76B7E0DD31}" srcId="{009D6ADC-5F2C-42A2-8B6B-C8CCDDFDD16C}" destId="{4A18E26B-CDA7-4226-985B-3E256AB0B22E}" srcOrd="3" destOrd="0" parTransId="{F9534223-3D33-4DC8-ABF3-76619E3EA226}" sibTransId="{14AF5AE6-0E5E-4E03-901E-96BE9B3999CC}"/>
    <dgm:cxn modelId="{4F3A2E87-7055-44BB-ADCC-ADD8A2306999}" type="presOf" srcId="{09DF2556-0E7E-46B7-9676-2773E260C623}" destId="{667BDA2E-5722-4BD0-B9E8-7B72A1F58A95}" srcOrd="0" destOrd="0" presId="urn:microsoft.com/office/officeart/2018/2/layout/IconVerticalSolidList"/>
    <dgm:cxn modelId="{AD5AB2B9-FF99-4A75-99A3-C2C67CCE371D}" type="presOf" srcId="{59FBE0FC-2856-4979-A01B-2724A1D6D9C6}" destId="{055AD52D-7782-48D2-9E93-4EEB314E003E}" srcOrd="0" destOrd="0" presId="urn:microsoft.com/office/officeart/2018/2/layout/IconVerticalSolidList"/>
    <dgm:cxn modelId="{CE4BFDC7-02C9-4309-87DB-1E47349A5BFB}" type="presOf" srcId="{96AA2C89-8C4B-493D-AEB6-0341938BB4F5}" destId="{D6024F14-714C-4BC9-AD8F-2B26AC747DCB}" srcOrd="0" destOrd="0" presId="urn:microsoft.com/office/officeart/2018/2/layout/IconVerticalSolidList"/>
    <dgm:cxn modelId="{455C54C8-6392-42E5-BF08-4E7DBA2BD836}" srcId="{009D6ADC-5F2C-42A2-8B6B-C8CCDDFDD16C}" destId="{96AA2C89-8C4B-493D-AEB6-0341938BB4F5}" srcOrd="2" destOrd="0" parTransId="{5A6A28E9-D479-495A-8585-EEA93BE9B938}" sibTransId="{7955C7C1-78EA-4242-8953-A712626B5F33}"/>
    <dgm:cxn modelId="{A1A872CE-C77D-45D0-98D4-FBC85C731131}" srcId="{009D6ADC-5F2C-42A2-8B6B-C8CCDDFDD16C}" destId="{59FBE0FC-2856-4979-A01B-2724A1D6D9C6}" srcOrd="0" destOrd="0" parTransId="{75BB28D3-F672-42FA-9890-119A392F5042}" sibTransId="{85B442E7-66F1-487B-8EE0-AEB0F7E009F2}"/>
    <dgm:cxn modelId="{A5B0D5F0-8FC1-4A34-94D8-0E0C6E767D82}" type="presOf" srcId="{5316A4D8-1FEA-401E-A3CB-17188C7A6FCE}" destId="{26D9FBDD-05AE-48C2-9A5A-D805BC09B2C7}" srcOrd="0" destOrd="0" presId="urn:microsoft.com/office/officeart/2018/2/layout/IconVerticalSolidList"/>
    <dgm:cxn modelId="{77229236-5E59-4856-B25F-C23D96143277}" type="presParOf" srcId="{CB27599B-6C9F-455A-ADF3-B8294CBC1B2A}" destId="{E8F45470-95DE-404C-A632-AA3E4DF57A0D}" srcOrd="0" destOrd="0" presId="urn:microsoft.com/office/officeart/2018/2/layout/IconVerticalSolidList"/>
    <dgm:cxn modelId="{8CDACF2E-FE2C-47DB-8405-7BF6EC1361B8}" type="presParOf" srcId="{E8F45470-95DE-404C-A632-AA3E4DF57A0D}" destId="{F90D2A45-1380-48E4-9E76-DC014DE3D406}" srcOrd="0" destOrd="0" presId="urn:microsoft.com/office/officeart/2018/2/layout/IconVerticalSolidList"/>
    <dgm:cxn modelId="{7CBEFF8F-A158-4909-966C-4131AD6A0C0E}" type="presParOf" srcId="{E8F45470-95DE-404C-A632-AA3E4DF57A0D}" destId="{8F9FB4AA-28EB-49F4-BC25-45E0B9DAF308}" srcOrd="1" destOrd="0" presId="urn:microsoft.com/office/officeart/2018/2/layout/IconVerticalSolidList"/>
    <dgm:cxn modelId="{F10453C3-AA6B-4974-AA17-C699C390359D}" type="presParOf" srcId="{E8F45470-95DE-404C-A632-AA3E4DF57A0D}" destId="{4B747A4D-7B9C-49FF-8225-4E48E939B8F4}" srcOrd="2" destOrd="0" presId="urn:microsoft.com/office/officeart/2018/2/layout/IconVerticalSolidList"/>
    <dgm:cxn modelId="{B548285F-57A1-4946-A9D7-5A0B79EC4B57}" type="presParOf" srcId="{E8F45470-95DE-404C-A632-AA3E4DF57A0D}" destId="{055AD52D-7782-48D2-9E93-4EEB314E003E}" srcOrd="3" destOrd="0" presId="urn:microsoft.com/office/officeart/2018/2/layout/IconVerticalSolidList"/>
    <dgm:cxn modelId="{00CD9EEA-F636-4C11-A4DA-5A4421E803BE}" type="presParOf" srcId="{CB27599B-6C9F-455A-ADF3-B8294CBC1B2A}" destId="{835F438D-E268-4DB2-BBBF-8D043CED3309}" srcOrd="1" destOrd="0" presId="urn:microsoft.com/office/officeart/2018/2/layout/IconVerticalSolidList"/>
    <dgm:cxn modelId="{E6AA8E5C-64AA-4818-B153-8CB1F899DF91}" type="presParOf" srcId="{CB27599B-6C9F-455A-ADF3-B8294CBC1B2A}" destId="{25B34C8A-B0F4-4091-9694-736353B04152}" srcOrd="2" destOrd="0" presId="urn:microsoft.com/office/officeart/2018/2/layout/IconVerticalSolidList"/>
    <dgm:cxn modelId="{BABC1FEB-BE6B-4BC9-9DBF-B8F491DDEFF0}" type="presParOf" srcId="{25B34C8A-B0F4-4091-9694-736353B04152}" destId="{4F4BA470-D595-458C-BB1B-43CF5D43283B}" srcOrd="0" destOrd="0" presId="urn:microsoft.com/office/officeart/2018/2/layout/IconVerticalSolidList"/>
    <dgm:cxn modelId="{B46C3DF2-27A3-49E4-8058-1DFD1C3B3867}" type="presParOf" srcId="{25B34C8A-B0F4-4091-9694-736353B04152}" destId="{FA8BA8EE-6FAB-440F-BAC1-2916CEE04483}" srcOrd="1" destOrd="0" presId="urn:microsoft.com/office/officeart/2018/2/layout/IconVerticalSolidList"/>
    <dgm:cxn modelId="{2E85592D-3ED4-42B6-ABBC-55365FC05B7F}" type="presParOf" srcId="{25B34C8A-B0F4-4091-9694-736353B04152}" destId="{4E3A95AB-202E-4DAC-A2CB-30226D78435D}" srcOrd="2" destOrd="0" presId="urn:microsoft.com/office/officeart/2018/2/layout/IconVerticalSolidList"/>
    <dgm:cxn modelId="{BE90025B-C8B8-40F7-952B-9D70C8C8A629}" type="presParOf" srcId="{25B34C8A-B0F4-4091-9694-736353B04152}" destId="{667BDA2E-5722-4BD0-B9E8-7B72A1F58A95}" srcOrd="3" destOrd="0" presId="urn:microsoft.com/office/officeart/2018/2/layout/IconVerticalSolidList"/>
    <dgm:cxn modelId="{AB9CE00E-16E5-43AD-AD31-5AE775DDF5A9}" type="presParOf" srcId="{CB27599B-6C9F-455A-ADF3-B8294CBC1B2A}" destId="{743A53A7-1A82-4146-90A9-D6F161272DFD}" srcOrd="3" destOrd="0" presId="urn:microsoft.com/office/officeart/2018/2/layout/IconVerticalSolidList"/>
    <dgm:cxn modelId="{E6CEDF75-529D-458A-8362-5685157D22BC}" type="presParOf" srcId="{CB27599B-6C9F-455A-ADF3-B8294CBC1B2A}" destId="{4B827A80-8160-4C0F-9043-7D31FB00E209}" srcOrd="4" destOrd="0" presId="urn:microsoft.com/office/officeart/2018/2/layout/IconVerticalSolidList"/>
    <dgm:cxn modelId="{7F92310D-F1A3-4D12-8C26-155E5A6D6D9C}" type="presParOf" srcId="{4B827A80-8160-4C0F-9043-7D31FB00E209}" destId="{33050F35-52F5-41F8-9283-314658A93568}" srcOrd="0" destOrd="0" presId="urn:microsoft.com/office/officeart/2018/2/layout/IconVerticalSolidList"/>
    <dgm:cxn modelId="{2754708D-7BD5-4665-9657-A4295B222885}" type="presParOf" srcId="{4B827A80-8160-4C0F-9043-7D31FB00E209}" destId="{707CCD1A-C95C-4D18-99F7-3586EFE876CE}" srcOrd="1" destOrd="0" presId="urn:microsoft.com/office/officeart/2018/2/layout/IconVerticalSolidList"/>
    <dgm:cxn modelId="{8292D0A4-7ED7-445F-9EA8-0F189034ADCA}" type="presParOf" srcId="{4B827A80-8160-4C0F-9043-7D31FB00E209}" destId="{34CE327E-6A42-4FF3-B64A-A8DE12184D99}" srcOrd="2" destOrd="0" presId="urn:microsoft.com/office/officeart/2018/2/layout/IconVerticalSolidList"/>
    <dgm:cxn modelId="{49DD960F-BCE1-400E-8FA6-61080C550462}" type="presParOf" srcId="{4B827A80-8160-4C0F-9043-7D31FB00E209}" destId="{D6024F14-714C-4BC9-AD8F-2B26AC747DCB}" srcOrd="3" destOrd="0" presId="urn:microsoft.com/office/officeart/2018/2/layout/IconVerticalSolidList"/>
    <dgm:cxn modelId="{ED42E60F-9C31-4B80-9674-0D2C3E97EA29}" type="presParOf" srcId="{CB27599B-6C9F-455A-ADF3-B8294CBC1B2A}" destId="{A23EC73E-882C-4D9A-8A32-954A856AEE1E}" srcOrd="5" destOrd="0" presId="urn:microsoft.com/office/officeart/2018/2/layout/IconVerticalSolidList"/>
    <dgm:cxn modelId="{AD3093AE-E0FE-435C-9AEC-D41A7AF07C04}" type="presParOf" srcId="{CB27599B-6C9F-455A-ADF3-B8294CBC1B2A}" destId="{F3E5DAA4-725F-4606-8E6E-37A276D0A30E}" srcOrd="6" destOrd="0" presId="urn:microsoft.com/office/officeart/2018/2/layout/IconVerticalSolidList"/>
    <dgm:cxn modelId="{BE2C443C-45B6-4397-A155-D1D8E7448AED}" type="presParOf" srcId="{F3E5DAA4-725F-4606-8E6E-37A276D0A30E}" destId="{FD584512-9412-496F-ABDC-748DA962C488}" srcOrd="0" destOrd="0" presId="urn:microsoft.com/office/officeart/2018/2/layout/IconVerticalSolidList"/>
    <dgm:cxn modelId="{7F6F5208-E3F1-40B0-B9EA-6C076EFD9166}" type="presParOf" srcId="{F3E5DAA4-725F-4606-8E6E-37A276D0A30E}" destId="{3B886527-3D25-480A-9361-59BE0EED95BD}" srcOrd="1" destOrd="0" presId="urn:microsoft.com/office/officeart/2018/2/layout/IconVerticalSolidList"/>
    <dgm:cxn modelId="{A5CA88C2-7DE2-4976-937D-7F5B52F1034D}" type="presParOf" srcId="{F3E5DAA4-725F-4606-8E6E-37A276D0A30E}" destId="{844FAFAC-62A9-4833-9F44-BD2C3B47DD55}" srcOrd="2" destOrd="0" presId="urn:microsoft.com/office/officeart/2018/2/layout/IconVerticalSolidList"/>
    <dgm:cxn modelId="{0760DE52-F13A-4704-8873-DFFB18467092}" type="presParOf" srcId="{F3E5DAA4-725F-4606-8E6E-37A276D0A30E}" destId="{FD13F83F-A4DF-416B-835A-06C10B0053DE}" srcOrd="3" destOrd="0" presId="urn:microsoft.com/office/officeart/2018/2/layout/IconVerticalSolidList"/>
    <dgm:cxn modelId="{9DDFB7D7-4089-4D38-A8DC-DD9009F6265B}" type="presParOf" srcId="{CB27599B-6C9F-455A-ADF3-B8294CBC1B2A}" destId="{7E400664-6B26-40AA-8C14-805C1A231B0D}" srcOrd="7" destOrd="0" presId="urn:microsoft.com/office/officeart/2018/2/layout/IconVerticalSolidList"/>
    <dgm:cxn modelId="{4A051C04-454B-48AF-ADA6-9BDD5507DE8A}" type="presParOf" srcId="{CB27599B-6C9F-455A-ADF3-B8294CBC1B2A}" destId="{278B6FFB-4C3E-497E-9E54-23BF5652FE3E}" srcOrd="8" destOrd="0" presId="urn:microsoft.com/office/officeart/2018/2/layout/IconVerticalSolidList"/>
    <dgm:cxn modelId="{A6309046-976A-4755-B7C0-3B907994BD3B}" type="presParOf" srcId="{278B6FFB-4C3E-497E-9E54-23BF5652FE3E}" destId="{9FA196F9-E0E2-4C7B-A85B-3AFEAA9DC254}" srcOrd="0" destOrd="0" presId="urn:microsoft.com/office/officeart/2018/2/layout/IconVerticalSolidList"/>
    <dgm:cxn modelId="{208EE96C-62EC-444D-8FF4-91FFE2333676}" type="presParOf" srcId="{278B6FFB-4C3E-497E-9E54-23BF5652FE3E}" destId="{0A061D1F-6CC6-4A3B-988B-E85AD9CD6544}" srcOrd="1" destOrd="0" presId="urn:microsoft.com/office/officeart/2018/2/layout/IconVerticalSolidList"/>
    <dgm:cxn modelId="{5D2E5F9C-6F23-4B00-B6EB-D5FE19CF4E4C}" type="presParOf" srcId="{278B6FFB-4C3E-497E-9E54-23BF5652FE3E}" destId="{3F751313-E91A-4AD0-AADB-F1471B4FE882}" srcOrd="2" destOrd="0" presId="urn:microsoft.com/office/officeart/2018/2/layout/IconVerticalSolidList"/>
    <dgm:cxn modelId="{C9075687-3F19-4D91-94B4-5E99097FE85B}" type="presParOf" srcId="{278B6FFB-4C3E-497E-9E54-23BF5652FE3E}" destId="{26D9FBDD-05AE-48C2-9A5A-D805BC09B2C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A960A-D627-480D-AC66-4DD7126F7DB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EE152A-BE33-442F-AAC9-E2AA06EC595B}">
      <dgm:prSet/>
      <dgm:spPr/>
      <dgm:t>
        <a:bodyPr/>
        <a:lstStyle/>
        <a:p>
          <a:pPr>
            <a:defRPr cap="all"/>
          </a:pPr>
          <a:r>
            <a:rPr lang="en-US"/>
            <a:t>Definition: Rate of money generation through sales.</a:t>
          </a:r>
        </a:p>
      </dgm:t>
    </dgm:pt>
    <dgm:pt modelId="{C9945E22-AD14-48AA-9B42-F2FD3DFF464E}" type="parTrans" cxnId="{23F0FD0B-52E1-4506-905A-E5F7E595C37D}">
      <dgm:prSet/>
      <dgm:spPr/>
      <dgm:t>
        <a:bodyPr/>
        <a:lstStyle/>
        <a:p>
          <a:endParaRPr lang="en-US"/>
        </a:p>
      </dgm:t>
    </dgm:pt>
    <dgm:pt modelId="{FAD36381-3A5A-44F9-8842-0E9B5FB5350A}" type="sibTrans" cxnId="{23F0FD0B-52E1-4506-905A-E5F7E595C37D}">
      <dgm:prSet/>
      <dgm:spPr/>
      <dgm:t>
        <a:bodyPr/>
        <a:lstStyle/>
        <a:p>
          <a:endParaRPr lang="en-US"/>
        </a:p>
      </dgm:t>
    </dgm:pt>
    <dgm:pt modelId="{5FC7C303-270C-48C0-98A3-080B8467ABAD}">
      <dgm:prSet/>
      <dgm:spPr/>
      <dgm:t>
        <a:bodyPr/>
        <a:lstStyle/>
        <a:p>
          <a:pPr>
            <a:defRPr cap="all"/>
          </a:pPr>
          <a:r>
            <a:rPr lang="en-US"/>
            <a:t>Importance: Crucial metric for success.</a:t>
          </a:r>
        </a:p>
      </dgm:t>
    </dgm:pt>
    <dgm:pt modelId="{9CCFF574-DA70-4373-BC3F-B3F6918C90E4}" type="parTrans" cxnId="{69EEAF36-7D5E-488B-8B45-553BEE84AB80}">
      <dgm:prSet/>
      <dgm:spPr/>
      <dgm:t>
        <a:bodyPr/>
        <a:lstStyle/>
        <a:p>
          <a:endParaRPr lang="en-US"/>
        </a:p>
      </dgm:t>
    </dgm:pt>
    <dgm:pt modelId="{0F97623B-C106-49BC-BBB9-0485AEA4997E}" type="sibTrans" cxnId="{69EEAF36-7D5E-488B-8B45-553BEE84AB80}">
      <dgm:prSet/>
      <dgm:spPr/>
      <dgm:t>
        <a:bodyPr/>
        <a:lstStyle/>
        <a:p>
          <a:endParaRPr lang="en-US"/>
        </a:p>
      </dgm:t>
    </dgm:pt>
    <dgm:pt modelId="{F2DEBEC0-B662-4B44-8AC1-481D421B21F6}">
      <dgm:prSet/>
      <dgm:spPr/>
      <dgm:t>
        <a:bodyPr/>
        <a:lstStyle/>
        <a:p>
          <a:pPr>
            <a:defRPr cap="all"/>
          </a:pPr>
          <a:r>
            <a:rPr lang="en-US"/>
            <a:t>Alex's Focus: Increase throughput for plant improvement.</a:t>
          </a:r>
        </a:p>
      </dgm:t>
    </dgm:pt>
    <dgm:pt modelId="{06FF239F-A2C3-426B-B604-F5B7ED3A4C50}" type="parTrans" cxnId="{8A975587-2830-46D5-93EC-C23143AC3BA0}">
      <dgm:prSet/>
      <dgm:spPr/>
      <dgm:t>
        <a:bodyPr/>
        <a:lstStyle/>
        <a:p>
          <a:endParaRPr lang="en-US"/>
        </a:p>
      </dgm:t>
    </dgm:pt>
    <dgm:pt modelId="{9271D9ED-1218-489B-A430-05A5FA0D6041}" type="sibTrans" cxnId="{8A975587-2830-46D5-93EC-C23143AC3BA0}">
      <dgm:prSet/>
      <dgm:spPr/>
      <dgm:t>
        <a:bodyPr/>
        <a:lstStyle/>
        <a:p>
          <a:endParaRPr lang="en-US"/>
        </a:p>
      </dgm:t>
    </dgm:pt>
    <dgm:pt modelId="{E6E379AB-A48C-4B3B-AAAF-85CB830BB27D}">
      <dgm:prSet/>
      <dgm:spPr/>
      <dgm:t>
        <a:bodyPr/>
        <a:lstStyle/>
        <a:p>
          <a:pPr>
            <a:defRPr cap="all"/>
          </a:pPr>
          <a:r>
            <a:rPr lang="en-US"/>
            <a:t>Key Lesson: Emphasize system-wide money flow.</a:t>
          </a:r>
        </a:p>
      </dgm:t>
    </dgm:pt>
    <dgm:pt modelId="{DB05F797-8606-46B7-9DEA-6697D70BA4B7}" type="parTrans" cxnId="{E3A2998C-975A-433E-9C2F-2A9C0748CE2C}">
      <dgm:prSet/>
      <dgm:spPr/>
      <dgm:t>
        <a:bodyPr/>
        <a:lstStyle/>
        <a:p>
          <a:endParaRPr lang="en-US"/>
        </a:p>
      </dgm:t>
    </dgm:pt>
    <dgm:pt modelId="{8B685393-6F9F-4362-AB80-44DA91FCB0C3}" type="sibTrans" cxnId="{E3A2998C-975A-433E-9C2F-2A9C0748CE2C}">
      <dgm:prSet/>
      <dgm:spPr/>
      <dgm:t>
        <a:bodyPr/>
        <a:lstStyle/>
        <a:p>
          <a:endParaRPr lang="en-US"/>
        </a:p>
      </dgm:t>
    </dgm:pt>
    <dgm:pt modelId="{927FF4A3-8280-4D84-BE65-B4BDDA606E82}">
      <dgm:prSet/>
      <dgm:spPr/>
      <dgm:t>
        <a:bodyPr/>
        <a:lstStyle/>
        <a:p>
          <a:pPr>
            <a:defRPr cap="all"/>
          </a:pPr>
          <a:r>
            <a:rPr lang="en-US"/>
            <a:t>Impact: Achieving primary goal, preventing closure.</a:t>
          </a:r>
        </a:p>
      </dgm:t>
    </dgm:pt>
    <dgm:pt modelId="{FAF00818-FF61-45CD-8112-8817D10B89A6}" type="parTrans" cxnId="{391A9237-9DDF-4BFE-819C-FDA85A75600C}">
      <dgm:prSet/>
      <dgm:spPr/>
      <dgm:t>
        <a:bodyPr/>
        <a:lstStyle/>
        <a:p>
          <a:endParaRPr lang="en-US"/>
        </a:p>
      </dgm:t>
    </dgm:pt>
    <dgm:pt modelId="{B2213EFE-7519-4D7E-91D5-03F63D6D16A9}" type="sibTrans" cxnId="{391A9237-9DDF-4BFE-819C-FDA85A75600C}">
      <dgm:prSet/>
      <dgm:spPr/>
      <dgm:t>
        <a:bodyPr/>
        <a:lstStyle/>
        <a:p>
          <a:endParaRPr lang="en-US"/>
        </a:p>
      </dgm:t>
    </dgm:pt>
    <dgm:pt modelId="{8EB52E14-D1AB-452F-8B5F-99D54B4949CB}" type="pres">
      <dgm:prSet presAssocID="{A0AA960A-D627-480D-AC66-4DD7126F7DBF}" presName="root" presStyleCnt="0">
        <dgm:presLayoutVars>
          <dgm:dir/>
          <dgm:resizeHandles val="exact"/>
        </dgm:presLayoutVars>
      </dgm:prSet>
      <dgm:spPr/>
    </dgm:pt>
    <dgm:pt modelId="{8AD0A25D-A12F-4183-A78C-4FF28693B26A}" type="pres">
      <dgm:prSet presAssocID="{0BEE152A-BE33-442F-AAC9-E2AA06EC595B}" presName="compNode" presStyleCnt="0"/>
      <dgm:spPr/>
    </dgm:pt>
    <dgm:pt modelId="{E8CEBB5E-9A91-41A8-AD06-4368D56191C5}" type="pres">
      <dgm:prSet presAssocID="{0BEE152A-BE33-442F-AAC9-E2AA06EC595B}" presName="iconBgRect" presStyleLbl="bgShp" presStyleIdx="0" presStyleCnt="5"/>
      <dgm:spPr>
        <a:prstGeom prst="round2DiagRect">
          <a:avLst>
            <a:gd name="adj1" fmla="val 29727"/>
            <a:gd name="adj2" fmla="val 0"/>
          </a:avLst>
        </a:prstGeom>
      </dgm:spPr>
    </dgm:pt>
    <dgm:pt modelId="{1D77ADAD-5C22-41C6-A48F-4DD434BE45FA}" type="pres">
      <dgm:prSet presAssocID="{0BEE152A-BE33-442F-AAC9-E2AA06EC59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4254A72C-E8B5-419B-AEBF-63C83D6658E9}" type="pres">
      <dgm:prSet presAssocID="{0BEE152A-BE33-442F-AAC9-E2AA06EC595B}" presName="spaceRect" presStyleCnt="0"/>
      <dgm:spPr/>
    </dgm:pt>
    <dgm:pt modelId="{92780B3F-2C4C-4802-8037-C70573FFCD5C}" type="pres">
      <dgm:prSet presAssocID="{0BEE152A-BE33-442F-AAC9-E2AA06EC595B}" presName="textRect" presStyleLbl="revTx" presStyleIdx="0" presStyleCnt="5">
        <dgm:presLayoutVars>
          <dgm:chMax val="1"/>
          <dgm:chPref val="1"/>
        </dgm:presLayoutVars>
      </dgm:prSet>
      <dgm:spPr/>
    </dgm:pt>
    <dgm:pt modelId="{98394812-84CA-4CDE-BFC7-73D0A1FAAF25}" type="pres">
      <dgm:prSet presAssocID="{FAD36381-3A5A-44F9-8842-0E9B5FB5350A}" presName="sibTrans" presStyleCnt="0"/>
      <dgm:spPr/>
    </dgm:pt>
    <dgm:pt modelId="{FEEC999A-38C6-4170-95B0-F8869288EBD3}" type="pres">
      <dgm:prSet presAssocID="{5FC7C303-270C-48C0-98A3-080B8467ABAD}" presName="compNode" presStyleCnt="0"/>
      <dgm:spPr/>
    </dgm:pt>
    <dgm:pt modelId="{E152E1E5-47FC-4965-811E-84E09BFC48B4}" type="pres">
      <dgm:prSet presAssocID="{5FC7C303-270C-48C0-98A3-080B8467ABAD}" presName="iconBgRect" presStyleLbl="bgShp" presStyleIdx="1" presStyleCnt="5"/>
      <dgm:spPr>
        <a:prstGeom prst="round2DiagRect">
          <a:avLst>
            <a:gd name="adj1" fmla="val 29727"/>
            <a:gd name="adj2" fmla="val 0"/>
          </a:avLst>
        </a:prstGeom>
      </dgm:spPr>
    </dgm:pt>
    <dgm:pt modelId="{F1A2E409-23A2-49C0-B8F4-426179947528}" type="pres">
      <dgm:prSet presAssocID="{5FC7C303-270C-48C0-98A3-080B8467AB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9C5EDACC-0484-4E0D-A0A7-891C95A0EEAD}" type="pres">
      <dgm:prSet presAssocID="{5FC7C303-270C-48C0-98A3-080B8467ABAD}" presName="spaceRect" presStyleCnt="0"/>
      <dgm:spPr/>
    </dgm:pt>
    <dgm:pt modelId="{D45E262D-D68B-4F5F-ABFD-EABC4F532A73}" type="pres">
      <dgm:prSet presAssocID="{5FC7C303-270C-48C0-98A3-080B8467ABAD}" presName="textRect" presStyleLbl="revTx" presStyleIdx="1" presStyleCnt="5">
        <dgm:presLayoutVars>
          <dgm:chMax val="1"/>
          <dgm:chPref val="1"/>
        </dgm:presLayoutVars>
      </dgm:prSet>
      <dgm:spPr/>
    </dgm:pt>
    <dgm:pt modelId="{40E0C55D-0D3F-45EA-A72B-C958ABD4B0B1}" type="pres">
      <dgm:prSet presAssocID="{0F97623B-C106-49BC-BBB9-0485AEA4997E}" presName="sibTrans" presStyleCnt="0"/>
      <dgm:spPr/>
    </dgm:pt>
    <dgm:pt modelId="{0A14FED2-C632-46C7-A10A-3128E7E50DB3}" type="pres">
      <dgm:prSet presAssocID="{F2DEBEC0-B662-4B44-8AC1-481D421B21F6}" presName="compNode" presStyleCnt="0"/>
      <dgm:spPr/>
    </dgm:pt>
    <dgm:pt modelId="{1233943C-8214-42A2-B7EE-6DA8EDCDE2AD}" type="pres">
      <dgm:prSet presAssocID="{F2DEBEC0-B662-4B44-8AC1-481D421B21F6}" presName="iconBgRect" presStyleLbl="bgShp" presStyleIdx="2" presStyleCnt="5"/>
      <dgm:spPr>
        <a:prstGeom prst="round2DiagRect">
          <a:avLst>
            <a:gd name="adj1" fmla="val 29727"/>
            <a:gd name="adj2" fmla="val 0"/>
          </a:avLst>
        </a:prstGeom>
      </dgm:spPr>
    </dgm:pt>
    <dgm:pt modelId="{B354E8D8-F048-41C0-8340-4FD4F7D4A24D}" type="pres">
      <dgm:prSet presAssocID="{F2DEBEC0-B662-4B44-8AC1-481D421B21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941DE5F0-3511-497D-892E-EBA1602D3B73}" type="pres">
      <dgm:prSet presAssocID="{F2DEBEC0-B662-4B44-8AC1-481D421B21F6}" presName="spaceRect" presStyleCnt="0"/>
      <dgm:spPr/>
    </dgm:pt>
    <dgm:pt modelId="{F874A3E8-E205-48CB-B270-0CFF64A67AD6}" type="pres">
      <dgm:prSet presAssocID="{F2DEBEC0-B662-4B44-8AC1-481D421B21F6}" presName="textRect" presStyleLbl="revTx" presStyleIdx="2" presStyleCnt="5">
        <dgm:presLayoutVars>
          <dgm:chMax val="1"/>
          <dgm:chPref val="1"/>
        </dgm:presLayoutVars>
      </dgm:prSet>
      <dgm:spPr/>
    </dgm:pt>
    <dgm:pt modelId="{8BA1BB8F-C5ED-454E-AC2C-795E8BCE1A10}" type="pres">
      <dgm:prSet presAssocID="{9271D9ED-1218-489B-A430-05A5FA0D6041}" presName="sibTrans" presStyleCnt="0"/>
      <dgm:spPr/>
    </dgm:pt>
    <dgm:pt modelId="{9B7B6343-A9A0-46A3-9445-5989AB82EF57}" type="pres">
      <dgm:prSet presAssocID="{E6E379AB-A48C-4B3B-AAAF-85CB830BB27D}" presName="compNode" presStyleCnt="0"/>
      <dgm:spPr/>
    </dgm:pt>
    <dgm:pt modelId="{6BDDB16A-8B8F-4115-9E81-2E52107D56B0}" type="pres">
      <dgm:prSet presAssocID="{E6E379AB-A48C-4B3B-AAAF-85CB830BB27D}" presName="iconBgRect" presStyleLbl="bgShp" presStyleIdx="3" presStyleCnt="5"/>
      <dgm:spPr>
        <a:prstGeom prst="round2DiagRect">
          <a:avLst>
            <a:gd name="adj1" fmla="val 29727"/>
            <a:gd name="adj2" fmla="val 0"/>
          </a:avLst>
        </a:prstGeom>
      </dgm:spPr>
    </dgm:pt>
    <dgm:pt modelId="{6C186DF5-7261-441A-B211-22D2B78A6BE1}" type="pres">
      <dgm:prSet presAssocID="{E6E379AB-A48C-4B3B-AAAF-85CB830BB2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BDCA82C6-1E96-4FAB-B798-2DD201B695F5}" type="pres">
      <dgm:prSet presAssocID="{E6E379AB-A48C-4B3B-AAAF-85CB830BB27D}" presName="spaceRect" presStyleCnt="0"/>
      <dgm:spPr/>
    </dgm:pt>
    <dgm:pt modelId="{D4A4F793-A440-40A0-921D-F469CB0558B8}" type="pres">
      <dgm:prSet presAssocID="{E6E379AB-A48C-4B3B-AAAF-85CB830BB27D}" presName="textRect" presStyleLbl="revTx" presStyleIdx="3" presStyleCnt="5">
        <dgm:presLayoutVars>
          <dgm:chMax val="1"/>
          <dgm:chPref val="1"/>
        </dgm:presLayoutVars>
      </dgm:prSet>
      <dgm:spPr/>
    </dgm:pt>
    <dgm:pt modelId="{AAB68C07-B59C-42CD-9E33-CC54A8A3EF10}" type="pres">
      <dgm:prSet presAssocID="{8B685393-6F9F-4362-AB80-44DA91FCB0C3}" presName="sibTrans" presStyleCnt="0"/>
      <dgm:spPr/>
    </dgm:pt>
    <dgm:pt modelId="{D42F2780-A5A5-411C-B0C2-C2FBA0E7BB0A}" type="pres">
      <dgm:prSet presAssocID="{927FF4A3-8280-4D84-BE65-B4BDDA606E82}" presName="compNode" presStyleCnt="0"/>
      <dgm:spPr/>
    </dgm:pt>
    <dgm:pt modelId="{9D6256A0-B754-4E86-9519-3AFAED98B2D8}" type="pres">
      <dgm:prSet presAssocID="{927FF4A3-8280-4D84-BE65-B4BDDA606E82}" presName="iconBgRect" presStyleLbl="bgShp" presStyleIdx="4" presStyleCnt="5"/>
      <dgm:spPr>
        <a:prstGeom prst="round2DiagRect">
          <a:avLst>
            <a:gd name="adj1" fmla="val 29727"/>
            <a:gd name="adj2" fmla="val 0"/>
          </a:avLst>
        </a:prstGeom>
      </dgm:spPr>
    </dgm:pt>
    <dgm:pt modelId="{603A36A2-D587-4F55-AC88-78B1E06792E1}" type="pres">
      <dgm:prSet presAssocID="{927FF4A3-8280-4D84-BE65-B4BDDA606E8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3196F291-5825-4239-89E6-B81A14C90CA9}" type="pres">
      <dgm:prSet presAssocID="{927FF4A3-8280-4D84-BE65-B4BDDA606E82}" presName="spaceRect" presStyleCnt="0"/>
      <dgm:spPr/>
    </dgm:pt>
    <dgm:pt modelId="{35D7C9C3-0DF7-49C9-8F65-C0AD6EBFC4D5}" type="pres">
      <dgm:prSet presAssocID="{927FF4A3-8280-4D84-BE65-B4BDDA606E82}" presName="textRect" presStyleLbl="revTx" presStyleIdx="4" presStyleCnt="5">
        <dgm:presLayoutVars>
          <dgm:chMax val="1"/>
          <dgm:chPref val="1"/>
        </dgm:presLayoutVars>
      </dgm:prSet>
      <dgm:spPr/>
    </dgm:pt>
  </dgm:ptLst>
  <dgm:cxnLst>
    <dgm:cxn modelId="{23F0FD0B-52E1-4506-905A-E5F7E595C37D}" srcId="{A0AA960A-D627-480D-AC66-4DD7126F7DBF}" destId="{0BEE152A-BE33-442F-AAC9-E2AA06EC595B}" srcOrd="0" destOrd="0" parTransId="{C9945E22-AD14-48AA-9B42-F2FD3DFF464E}" sibTransId="{FAD36381-3A5A-44F9-8842-0E9B5FB5350A}"/>
    <dgm:cxn modelId="{E10B7E32-D956-47BC-B6F0-2B3C4B2E23CA}" type="presOf" srcId="{927FF4A3-8280-4D84-BE65-B4BDDA606E82}" destId="{35D7C9C3-0DF7-49C9-8F65-C0AD6EBFC4D5}" srcOrd="0" destOrd="0" presId="urn:microsoft.com/office/officeart/2018/5/layout/IconLeafLabelList"/>
    <dgm:cxn modelId="{2F4B2C36-383B-4F90-B115-035BE7B81CF9}" type="presOf" srcId="{A0AA960A-D627-480D-AC66-4DD7126F7DBF}" destId="{8EB52E14-D1AB-452F-8B5F-99D54B4949CB}" srcOrd="0" destOrd="0" presId="urn:microsoft.com/office/officeart/2018/5/layout/IconLeafLabelList"/>
    <dgm:cxn modelId="{69EEAF36-7D5E-488B-8B45-553BEE84AB80}" srcId="{A0AA960A-D627-480D-AC66-4DD7126F7DBF}" destId="{5FC7C303-270C-48C0-98A3-080B8467ABAD}" srcOrd="1" destOrd="0" parTransId="{9CCFF574-DA70-4373-BC3F-B3F6918C90E4}" sibTransId="{0F97623B-C106-49BC-BBB9-0485AEA4997E}"/>
    <dgm:cxn modelId="{391A9237-9DDF-4BFE-819C-FDA85A75600C}" srcId="{A0AA960A-D627-480D-AC66-4DD7126F7DBF}" destId="{927FF4A3-8280-4D84-BE65-B4BDDA606E82}" srcOrd="4" destOrd="0" parTransId="{FAF00818-FF61-45CD-8112-8817D10B89A6}" sibTransId="{B2213EFE-7519-4D7E-91D5-03F63D6D16A9}"/>
    <dgm:cxn modelId="{139AD95F-1BEF-4361-94E8-A34FC61BA7C8}" type="presOf" srcId="{E6E379AB-A48C-4B3B-AAAF-85CB830BB27D}" destId="{D4A4F793-A440-40A0-921D-F469CB0558B8}" srcOrd="0" destOrd="0" presId="urn:microsoft.com/office/officeart/2018/5/layout/IconLeafLabelList"/>
    <dgm:cxn modelId="{3BF93F75-3E3C-4A2E-82ED-93E2B8D25C04}" type="presOf" srcId="{5FC7C303-270C-48C0-98A3-080B8467ABAD}" destId="{D45E262D-D68B-4F5F-ABFD-EABC4F532A73}" srcOrd="0" destOrd="0" presId="urn:microsoft.com/office/officeart/2018/5/layout/IconLeafLabelList"/>
    <dgm:cxn modelId="{8A975587-2830-46D5-93EC-C23143AC3BA0}" srcId="{A0AA960A-D627-480D-AC66-4DD7126F7DBF}" destId="{F2DEBEC0-B662-4B44-8AC1-481D421B21F6}" srcOrd="2" destOrd="0" parTransId="{06FF239F-A2C3-426B-B604-F5B7ED3A4C50}" sibTransId="{9271D9ED-1218-489B-A430-05A5FA0D6041}"/>
    <dgm:cxn modelId="{E3A2998C-975A-433E-9C2F-2A9C0748CE2C}" srcId="{A0AA960A-D627-480D-AC66-4DD7126F7DBF}" destId="{E6E379AB-A48C-4B3B-AAAF-85CB830BB27D}" srcOrd="3" destOrd="0" parTransId="{DB05F797-8606-46B7-9DEA-6697D70BA4B7}" sibTransId="{8B685393-6F9F-4362-AB80-44DA91FCB0C3}"/>
    <dgm:cxn modelId="{A05A31A1-6979-40E0-870F-848930400B55}" type="presOf" srcId="{0BEE152A-BE33-442F-AAC9-E2AA06EC595B}" destId="{92780B3F-2C4C-4802-8037-C70573FFCD5C}" srcOrd="0" destOrd="0" presId="urn:microsoft.com/office/officeart/2018/5/layout/IconLeafLabelList"/>
    <dgm:cxn modelId="{986C4AAC-974A-46C9-9124-9BDA034F03CD}" type="presOf" srcId="{F2DEBEC0-B662-4B44-8AC1-481D421B21F6}" destId="{F874A3E8-E205-48CB-B270-0CFF64A67AD6}" srcOrd="0" destOrd="0" presId="urn:microsoft.com/office/officeart/2018/5/layout/IconLeafLabelList"/>
    <dgm:cxn modelId="{DBC194EC-7CA8-4CFE-9471-77ECDBC43FC3}" type="presParOf" srcId="{8EB52E14-D1AB-452F-8B5F-99D54B4949CB}" destId="{8AD0A25D-A12F-4183-A78C-4FF28693B26A}" srcOrd="0" destOrd="0" presId="urn:microsoft.com/office/officeart/2018/5/layout/IconLeafLabelList"/>
    <dgm:cxn modelId="{B7223AD2-E4D5-4808-93CD-507B34BFB66A}" type="presParOf" srcId="{8AD0A25D-A12F-4183-A78C-4FF28693B26A}" destId="{E8CEBB5E-9A91-41A8-AD06-4368D56191C5}" srcOrd="0" destOrd="0" presId="urn:microsoft.com/office/officeart/2018/5/layout/IconLeafLabelList"/>
    <dgm:cxn modelId="{3ECAB6B3-239C-489B-8888-98ED39539562}" type="presParOf" srcId="{8AD0A25D-A12F-4183-A78C-4FF28693B26A}" destId="{1D77ADAD-5C22-41C6-A48F-4DD434BE45FA}" srcOrd="1" destOrd="0" presId="urn:microsoft.com/office/officeart/2018/5/layout/IconLeafLabelList"/>
    <dgm:cxn modelId="{C7891100-258A-4091-9A26-22C4C31A074A}" type="presParOf" srcId="{8AD0A25D-A12F-4183-A78C-4FF28693B26A}" destId="{4254A72C-E8B5-419B-AEBF-63C83D6658E9}" srcOrd="2" destOrd="0" presId="urn:microsoft.com/office/officeart/2018/5/layout/IconLeafLabelList"/>
    <dgm:cxn modelId="{182F201E-3A20-43C5-B80F-E9D564532F90}" type="presParOf" srcId="{8AD0A25D-A12F-4183-A78C-4FF28693B26A}" destId="{92780B3F-2C4C-4802-8037-C70573FFCD5C}" srcOrd="3" destOrd="0" presId="urn:microsoft.com/office/officeart/2018/5/layout/IconLeafLabelList"/>
    <dgm:cxn modelId="{E4B6E44D-1EB0-4BF9-920A-882C0271EBB0}" type="presParOf" srcId="{8EB52E14-D1AB-452F-8B5F-99D54B4949CB}" destId="{98394812-84CA-4CDE-BFC7-73D0A1FAAF25}" srcOrd="1" destOrd="0" presId="urn:microsoft.com/office/officeart/2018/5/layout/IconLeafLabelList"/>
    <dgm:cxn modelId="{BDBA3FE8-E383-4A7E-990D-6E16A863327E}" type="presParOf" srcId="{8EB52E14-D1AB-452F-8B5F-99D54B4949CB}" destId="{FEEC999A-38C6-4170-95B0-F8869288EBD3}" srcOrd="2" destOrd="0" presId="urn:microsoft.com/office/officeart/2018/5/layout/IconLeafLabelList"/>
    <dgm:cxn modelId="{517CFD7A-A72D-429B-8A4F-4EEF51D06219}" type="presParOf" srcId="{FEEC999A-38C6-4170-95B0-F8869288EBD3}" destId="{E152E1E5-47FC-4965-811E-84E09BFC48B4}" srcOrd="0" destOrd="0" presId="urn:microsoft.com/office/officeart/2018/5/layout/IconLeafLabelList"/>
    <dgm:cxn modelId="{C51A85EC-8DE7-4709-9803-2CA4151C46BB}" type="presParOf" srcId="{FEEC999A-38C6-4170-95B0-F8869288EBD3}" destId="{F1A2E409-23A2-49C0-B8F4-426179947528}" srcOrd="1" destOrd="0" presId="urn:microsoft.com/office/officeart/2018/5/layout/IconLeafLabelList"/>
    <dgm:cxn modelId="{5A5DCEBD-3675-42FC-A47B-BD3B88D3EB56}" type="presParOf" srcId="{FEEC999A-38C6-4170-95B0-F8869288EBD3}" destId="{9C5EDACC-0484-4E0D-A0A7-891C95A0EEAD}" srcOrd="2" destOrd="0" presId="urn:microsoft.com/office/officeart/2018/5/layout/IconLeafLabelList"/>
    <dgm:cxn modelId="{1B517D09-C77F-4323-8407-3CFC59A883EF}" type="presParOf" srcId="{FEEC999A-38C6-4170-95B0-F8869288EBD3}" destId="{D45E262D-D68B-4F5F-ABFD-EABC4F532A73}" srcOrd="3" destOrd="0" presId="urn:microsoft.com/office/officeart/2018/5/layout/IconLeafLabelList"/>
    <dgm:cxn modelId="{87CA228D-A96E-4CEA-B808-400B2309265F}" type="presParOf" srcId="{8EB52E14-D1AB-452F-8B5F-99D54B4949CB}" destId="{40E0C55D-0D3F-45EA-A72B-C958ABD4B0B1}" srcOrd="3" destOrd="0" presId="urn:microsoft.com/office/officeart/2018/5/layout/IconLeafLabelList"/>
    <dgm:cxn modelId="{2345C27B-234C-4424-8872-9180F6E7E5BF}" type="presParOf" srcId="{8EB52E14-D1AB-452F-8B5F-99D54B4949CB}" destId="{0A14FED2-C632-46C7-A10A-3128E7E50DB3}" srcOrd="4" destOrd="0" presId="urn:microsoft.com/office/officeart/2018/5/layout/IconLeafLabelList"/>
    <dgm:cxn modelId="{D658FA87-4AC6-445F-9BE0-8AA95CF9CC3A}" type="presParOf" srcId="{0A14FED2-C632-46C7-A10A-3128E7E50DB3}" destId="{1233943C-8214-42A2-B7EE-6DA8EDCDE2AD}" srcOrd="0" destOrd="0" presId="urn:microsoft.com/office/officeart/2018/5/layout/IconLeafLabelList"/>
    <dgm:cxn modelId="{2BC3D2B9-4431-472C-BE64-373734B3AD7A}" type="presParOf" srcId="{0A14FED2-C632-46C7-A10A-3128E7E50DB3}" destId="{B354E8D8-F048-41C0-8340-4FD4F7D4A24D}" srcOrd="1" destOrd="0" presId="urn:microsoft.com/office/officeart/2018/5/layout/IconLeafLabelList"/>
    <dgm:cxn modelId="{4F9827B2-3626-4276-9A65-3F291FED597D}" type="presParOf" srcId="{0A14FED2-C632-46C7-A10A-3128E7E50DB3}" destId="{941DE5F0-3511-497D-892E-EBA1602D3B73}" srcOrd="2" destOrd="0" presId="urn:microsoft.com/office/officeart/2018/5/layout/IconLeafLabelList"/>
    <dgm:cxn modelId="{EDCBC5CE-A4C5-445A-A380-2DBF08DBB655}" type="presParOf" srcId="{0A14FED2-C632-46C7-A10A-3128E7E50DB3}" destId="{F874A3E8-E205-48CB-B270-0CFF64A67AD6}" srcOrd="3" destOrd="0" presId="urn:microsoft.com/office/officeart/2018/5/layout/IconLeafLabelList"/>
    <dgm:cxn modelId="{FBDC740D-813D-4B73-B86C-04C6183CC9C9}" type="presParOf" srcId="{8EB52E14-D1AB-452F-8B5F-99D54B4949CB}" destId="{8BA1BB8F-C5ED-454E-AC2C-795E8BCE1A10}" srcOrd="5" destOrd="0" presId="urn:microsoft.com/office/officeart/2018/5/layout/IconLeafLabelList"/>
    <dgm:cxn modelId="{8A2D90FA-E88E-4977-B172-FEEB11D6FFE1}" type="presParOf" srcId="{8EB52E14-D1AB-452F-8B5F-99D54B4949CB}" destId="{9B7B6343-A9A0-46A3-9445-5989AB82EF57}" srcOrd="6" destOrd="0" presId="urn:microsoft.com/office/officeart/2018/5/layout/IconLeafLabelList"/>
    <dgm:cxn modelId="{89BC6DA6-01D5-454D-A26F-E3A1276CED86}" type="presParOf" srcId="{9B7B6343-A9A0-46A3-9445-5989AB82EF57}" destId="{6BDDB16A-8B8F-4115-9E81-2E52107D56B0}" srcOrd="0" destOrd="0" presId="urn:microsoft.com/office/officeart/2018/5/layout/IconLeafLabelList"/>
    <dgm:cxn modelId="{5172E814-2608-4A7A-938A-B3B1001B28E2}" type="presParOf" srcId="{9B7B6343-A9A0-46A3-9445-5989AB82EF57}" destId="{6C186DF5-7261-441A-B211-22D2B78A6BE1}" srcOrd="1" destOrd="0" presId="urn:microsoft.com/office/officeart/2018/5/layout/IconLeafLabelList"/>
    <dgm:cxn modelId="{128850A5-4AE8-48A9-A8D4-8443DB333351}" type="presParOf" srcId="{9B7B6343-A9A0-46A3-9445-5989AB82EF57}" destId="{BDCA82C6-1E96-4FAB-B798-2DD201B695F5}" srcOrd="2" destOrd="0" presId="urn:microsoft.com/office/officeart/2018/5/layout/IconLeafLabelList"/>
    <dgm:cxn modelId="{DEC8ED12-E97E-4658-90EE-9DCF66BD08EC}" type="presParOf" srcId="{9B7B6343-A9A0-46A3-9445-5989AB82EF57}" destId="{D4A4F793-A440-40A0-921D-F469CB0558B8}" srcOrd="3" destOrd="0" presId="urn:microsoft.com/office/officeart/2018/5/layout/IconLeafLabelList"/>
    <dgm:cxn modelId="{3EE97B47-4937-46CF-AE4A-072E609B1A3C}" type="presParOf" srcId="{8EB52E14-D1AB-452F-8B5F-99D54B4949CB}" destId="{AAB68C07-B59C-42CD-9E33-CC54A8A3EF10}" srcOrd="7" destOrd="0" presId="urn:microsoft.com/office/officeart/2018/5/layout/IconLeafLabelList"/>
    <dgm:cxn modelId="{DC314E8C-6295-40BF-B714-FFE04EECB0B3}" type="presParOf" srcId="{8EB52E14-D1AB-452F-8B5F-99D54B4949CB}" destId="{D42F2780-A5A5-411C-B0C2-C2FBA0E7BB0A}" srcOrd="8" destOrd="0" presId="urn:microsoft.com/office/officeart/2018/5/layout/IconLeafLabelList"/>
    <dgm:cxn modelId="{1ED8494F-0C57-47F7-B9DD-BD901A50D6C8}" type="presParOf" srcId="{D42F2780-A5A5-411C-B0C2-C2FBA0E7BB0A}" destId="{9D6256A0-B754-4E86-9519-3AFAED98B2D8}" srcOrd="0" destOrd="0" presId="urn:microsoft.com/office/officeart/2018/5/layout/IconLeafLabelList"/>
    <dgm:cxn modelId="{643AF5C5-8AEC-4985-A118-59CB509D2485}" type="presParOf" srcId="{D42F2780-A5A5-411C-B0C2-C2FBA0E7BB0A}" destId="{603A36A2-D587-4F55-AC88-78B1E06792E1}" srcOrd="1" destOrd="0" presId="urn:microsoft.com/office/officeart/2018/5/layout/IconLeafLabelList"/>
    <dgm:cxn modelId="{279B8E2A-B19C-4C46-ABCA-187D3E6533A6}" type="presParOf" srcId="{D42F2780-A5A5-411C-B0C2-C2FBA0E7BB0A}" destId="{3196F291-5825-4239-89E6-B81A14C90CA9}" srcOrd="2" destOrd="0" presId="urn:microsoft.com/office/officeart/2018/5/layout/IconLeafLabelList"/>
    <dgm:cxn modelId="{2ACC5A06-7A14-4F45-AB84-3C8101A3EAA1}" type="presParOf" srcId="{D42F2780-A5A5-411C-B0C2-C2FBA0E7BB0A}" destId="{35D7C9C3-0DF7-49C9-8F65-C0AD6EBFC4D5}"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797B0A-DD55-4833-83EE-46309E4DD81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D9F3DB9-51CC-48C6-B00D-C8BD10AB84EF}">
      <dgm:prSet/>
      <dgm:spPr/>
      <dgm:t>
        <a:bodyPr/>
        <a:lstStyle/>
        <a:p>
          <a:pPr>
            <a:lnSpc>
              <a:spcPct val="100000"/>
            </a:lnSpc>
          </a:pPr>
          <a:r>
            <a:rPr lang="en-US"/>
            <a:t>Definition: Rate of money generation through sales.</a:t>
          </a:r>
        </a:p>
      </dgm:t>
    </dgm:pt>
    <dgm:pt modelId="{EC5EC90B-81B0-4E09-BACA-63086C5698AA}" type="parTrans" cxnId="{99A4CC80-FD00-4BFC-A3E1-4B0BC3CC47ED}">
      <dgm:prSet/>
      <dgm:spPr/>
      <dgm:t>
        <a:bodyPr/>
        <a:lstStyle/>
        <a:p>
          <a:endParaRPr lang="en-US"/>
        </a:p>
      </dgm:t>
    </dgm:pt>
    <dgm:pt modelId="{A6B6E3CF-E6B5-435C-B70F-E06A3FF7EC6E}" type="sibTrans" cxnId="{99A4CC80-FD00-4BFC-A3E1-4B0BC3CC47ED}">
      <dgm:prSet/>
      <dgm:spPr/>
      <dgm:t>
        <a:bodyPr/>
        <a:lstStyle/>
        <a:p>
          <a:pPr>
            <a:lnSpc>
              <a:spcPct val="100000"/>
            </a:lnSpc>
          </a:pPr>
          <a:endParaRPr lang="en-US"/>
        </a:p>
      </dgm:t>
    </dgm:pt>
    <dgm:pt modelId="{FACEE65E-78B1-4F37-AA94-8265348610FB}">
      <dgm:prSet/>
      <dgm:spPr/>
      <dgm:t>
        <a:bodyPr/>
        <a:lstStyle/>
        <a:p>
          <a:pPr>
            <a:lnSpc>
              <a:spcPct val="100000"/>
            </a:lnSpc>
          </a:pPr>
          <a:r>
            <a:rPr lang="en-US"/>
            <a:t>Importance: Crucial performance metric for success.</a:t>
          </a:r>
        </a:p>
      </dgm:t>
    </dgm:pt>
    <dgm:pt modelId="{637B7885-EBB8-4D28-8AE6-7E5587D998A2}" type="parTrans" cxnId="{F50259BD-9FC3-4B3E-B905-C7E1065B691C}">
      <dgm:prSet/>
      <dgm:spPr/>
      <dgm:t>
        <a:bodyPr/>
        <a:lstStyle/>
        <a:p>
          <a:endParaRPr lang="en-US"/>
        </a:p>
      </dgm:t>
    </dgm:pt>
    <dgm:pt modelId="{F641BD48-873A-4163-9394-08C9965793FF}" type="sibTrans" cxnId="{F50259BD-9FC3-4B3E-B905-C7E1065B691C}">
      <dgm:prSet/>
      <dgm:spPr/>
      <dgm:t>
        <a:bodyPr/>
        <a:lstStyle/>
        <a:p>
          <a:pPr>
            <a:lnSpc>
              <a:spcPct val="100000"/>
            </a:lnSpc>
          </a:pPr>
          <a:endParaRPr lang="en-US"/>
        </a:p>
      </dgm:t>
    </dgm:pt>
    <dgm:pt modelId="{90BB4180-3E11-4C5F-9112-288C4FB6BF64}">
      <dgm:prSet/>
      <dgm:spPr/>
      <dgm:t>
        <a:bodyPr/>
        <a:lstStyle/>
        <a:p>
          <a:pPr>
            <a:lnSpc>
              <a:spcPct val="100000"/>
            </a:lnSpc>
          </a:pPr>
          <a:r>
            <a:rPr lang="en-US"/>
            <a:t>Alex's Focus: Increase throughput to improve plant performance.</a:t>
          </a:r>
        </a:p>
      </dgm:t>
    </dgm:pt>
    <dgm:pt modelId="{6EAD1984-4E15-4B1C-A1E4-763C472BAD1E}" type="parTrans" cxnId="{288E11F3-A484-4308-8A15-BA45FAB420B1}">
      <dgm:prSet/>
      <dgm:spPr/>
      <dgm:t>
        <a:bodyPr/>
        <a:lstStyle/>
        <a:p>
          <a:endParaRPr lang="en-US"/>
        </a:p>
      </dgm:t>
    </dgm:pt>
    <dgm:pt modelId="{A4F52BC1-89B9-4610-AF48-CF4513AD970D}" type="sibTrans" cxnId="{288E11F3-A484-4308-8A15-BA45FAB420B1}">
      <dgm:prSet/>
      <dgm:spPr/>
      <dgm:t>
        <a:bodyPr/>
        <a:lstStyle/>
        <a:p>
          <a:pPr>
            <a:lnSpc>
              <a:spcPct val="100000"/>
            </a:lnSpc>
          </a:pPr>
          <a:endParaRPr lang="en-US"/>
        </a:p>
      </dgm:t>
    </dgm:pt>
    <dgm:pt modelId="{5434439E-5308-48DD-B98F-296D2DE4A570}">
      <dgm:prSet/>
      <dgm:spPr/>
      <dgm:t>
        <a:bodyPr/>
        <a:lstStyle/>
        <a:p>
          <a:pPr>
            <a:lnSpc>
              <a:spcPct val="100000"/>
            </a:lnSpc>
          </a:pPr>
          <a:r>
            <a:rPr lang="en-US"/>
            <a:t>Goal Alignment: Boosting revenue, profitability, and plant's future.</a:t>
          </a:r>
        </a:p>
      </dgm:t>
    </dgm:pt>
    <dgm:pt modelId="{C6D32CA8-713B-47AF-A067-DBFF3227D624}" type="parTrans" cxnId="{E9102D88-9A85-4E54-A846-8E287C914EB0}">
      <dgm:prSet/>
      <dgm:spPr/>
      <dgm:t>
        <a:bodyPr/>
        <a:lstStyle/>
        <a:p>
          <a:endParaRPr lang="en-US"/>
        </a:p>
      </dgm:t>
    </dgm:pt>
    <dgm:pt modelId="{72F44AD6-EA22-419B-9516-8A7615F34112}" type="sibTrans" cxnId="{E9102D88-9A85-4E54-A846-8E287C914EB0}">
      <dgm:prSet/>
      <dgm:spPr/>
      <dgm:t>
        <a:bodyPr/>
        <a:lstStyle/>
        <a:p>
          <a:pPr>
            <a:lnSpc>
              <a:spcPct val="100000"/>
            </a:lnSpc>
          </a:pPr>
          <a:endParaRPr lang="en-US"/>
        </a:p>
      </dgm:t>
    </dgm:pt>
    <dgm:pt modelId="{4B1B2DB9-7DD6-4CA5-BF9C-C610BE5F584F}">
      <dgm:prSet/>
      <dgm:spPr/>
      <dgm:t>
        <a:bodyPr/>
        <a:lstStyle/>
        <a:p>
          <a:pPr>
            <a:lnSpc>
              <a:spcPct val="100000"/>
            </a:lnSpc>
          </a:pPr>
          <a:r>
            <a:rPr lang="en-US"/>
            <a:t>Key Lesson: Emphasize system-wide money flow, not just efficiency.</a:t>
          </a:r>
        </a:p>
      </dgm:t>
    </dgm:pt>
    <dgm:pt modelId="{7CE015E9-50E1-476B-8167-970CB29851C3}" type="parTrans" cxnId="{7883131D-557C-4FC4-AEBD-CE1AC45D245B}">
      <dgm:prSet/>
      <dgm:spPr/>
      <dgm:t>
        <a:bodyPr/>
        <a:lstStyle/>
        <a:p>
          <a:endParaRPr lang="en-US"/>
        </a:p>
      </dgm:t>
    </dgm:pt>
    <dgm:pt modelId="{3209E996-CEA8-40A3-A4E2-8DF991198FC7}" type="sibTrans" cxnId="{7883131D-557C-4FC4-AEBD-CE1AC45D245B}">
      <dgm:prSet/>
      <dgm:spPr/>
      <dgm:t>
        <a:bodyPr/>
        <a:lstStyle/>
        <a:p>
          <a:pPr>
            <a:lnSpc>
              <a:spcPct val="100000"/>
            </a:lnSpc>
          </a:pPr>
          <a:endParaRPr lang="en-US"/>
        </a:p>
      </dgm:t>
    </dgm:pt>
    <dgm:pt modelId="{217B2BF7-FC87-430E-A5F1-F4A819E09BEE}">
      <dgm:prSet/>
      <dgm:spPr/>
      <dgm:t>
        <a:bodyPr/>
        <a:lstStyle/>
        <a:p>
          <a:pPr>
            <a:lnSpc>
              <a:spcPct val="100000"/>
            </a:lnSpc>
          </a:pPr>
          <a:r>
            <a:rPr lang="en-US"/>
            <a:t>Impact: Achieving primary objective and preventing plant closure.</a:t>
          </a:r>
        </a:p>
      </dgm:t>
    </dgm:pt>
    <dgm:pt modelId="{A430A3FC-BFD9-48DA-9DF4-87DA5CF32685}" type="parTrans" cxnId="{5837BC3A-E890-4283-A2BB-61BBB91E00FB}">
      <dgm:prSet/>
      <dgm:spPr/>
      <dgm:t>
        <a:bodyPr/>
        <a:lstStyle/>
        <a:p>
          <a:endParaRPr lang="en-US"/>
        </a:p>
      </dgm:t>
    </dgm:pt>
    <dgm:pt modelId="{C3B462B3-934E-49D1-94A1-4BCE99277489}" type="sibTrans" cxnId="{5837BC3A-E890-4283-A2BB-61BBB91E00FB}">
      <dgm:prSet/>
      <dgm:spPr/>
      <dgm:t>
        <a:bodyPr/>
        <a:lstStyle/>
        <a:p>
          <a:endParaRPr lang="en-US"/>
        </a:p>
      </dgm:t>
    </dgm:pt>
    <dgm:pt modelId="{1746430F-E881-454D-B85D-1A864D6EAC21}" type="pres">
      <dgm:prSet presAssocID="{1A797B0A-DD55-4833-83EE-46309E4DD81D}" presName="root" presStyleCnt="0">
        <dgm:presLayoutVars>
          <dgm:dir/>
          <dgm:resizeHandles val="exact"/>
        </dgm:presLayoutVars>
      </dgm:prSet>
      <dgm:spPr/>
    </dgm:pt>
    <dgm:pt modelId="{3BA2A260-0D11-4B56-9029-9CECB12501D8}" type="pres">
      <dgm:prSet presAssocID="{1A797B0A-DD55-4833-83EE-46309E4DD81D}" presName="container" presStyleCnt="0">
        <dgm:presLayoutVars>
          <dgm:dir/>
          <dgm:resizeHandles val="exact"/>
        </dgm:presLayoutVars>
      </dgm:prSet>
      <dgm:spPr/>
    </dgm:pt>
    <dgm:pt modelId="{922B0B5A-395A-4D69-BA4C-511A57B3FF1F}" type="pres">
      <dgm:prSet presAssocID="{FD9F3DB9-51CC-48C6-B00D-C8BD10AB84EF}" presName="compNode" presStyleCnt="0"/>
      <dgm:spPr/>
    </dgm:pt>
    <dgm:pt modelId="{110B6D49-2ABC-4BD6-89CC-E5521CC72B72}" type="pres">
      <dgm:prSet presAssocID="{FD9F3DB9-51CC-48C6-B00D-C8BD10AB84EF}" presName="iconBgRect" presStyleLbl="bgShp" presStyleIdx="0" presStyleCnt="6"/>
      <dgm:spPr/>
    </dgm:pt>
    <dgm:pt modelId="{6D84AD4F-C0D5-44E9-9933-437EA01B325D}" type="pres">
      <dgm:prSet presAssocID="{FD9F3DB9-51CC-48C6-B00D-C8BD10AB84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032E4AC4-8B89-41CD-A098-B3381DFBA946}" type="pres">
      <dgm:prSet presAssocID="{FD9F3DB9-51CC-48C6-B00D-C8BD10AB84EF}" presName="spaceRect" presStyleCnt="0"/>
      <dgm:spPr/>
    </dgm:pt>
    <dgm:pt modelId="{55853CE6-BD87-497A-ABDA-B3822E044BED}" type="pres">
      <dgm:prSet presAssocID="{FD9F3DB9-51CC-48C6-B00D-C8BD10AB84EF}" presName="textRect" presStyleLbl="revTx" presStyleIdx="0" presStyleCnt="6">
        <dgm:presLayoutVars>
          <dgm:chMax val="1"/>
          <dgm:chPref val="1"/>
        </dgm:presLayoutVars>
      </dgm:prSet>
      <dgm:spPr/>
    </dgm:pt>
    <dgm:pt modelId="{7710183F-1B9F-442A-BE1C-E6F08D843366}" type="pres">
      <dgm:prSet presAssocID="{A6B6E3CF-E6B5-435C-B70F-E06A3FF7EC6E}" presName="sibTrans" presStyleLbl="sibTrans2D1" presStyleIdx="0" presStyleCnt="0"/>
      <dgm:spPr/>
    </dgm:pt>
    <dgm:pt modelId="{8DB549F1-A2BF-4003-A25F-0E43CB6059E0}" type="pres">
      <dgm:prSet presAssocID="{FACEE65E-78B1-4F37-AA94-8265348610FB}" presName="compNode" presStyleCnt="0"/>
      <dgm:spPr/>
    </dgm:pt>
    <dgm:pt modelId="{46646F74-0408-484D-811B-2745AAD50684}" type="pres">
      <dgm:prSet presAssocID="{FACEE65E-78B1-4F37-AA94-8265348610FB}" presName="iconBgRect" presStyleLbl="bgShp" presStyleIdx="1" presStyleCnt="6"/>
      <dgm:spPr/>
    </dgm:pt>
    <dgm:pt modelId="{93BBA12C-28C5-467A-A634-89042E8CFB01}" type="pres">
      <dgm:prSet presAssocID="{FACEE65E-78B1-4F37-AA94-8265348610F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58D86E51-03D5-4B0A-AE5E-9020B45F8716}" type="pres">
      <dgm:prSet presAssocID="{FACEE65E-78B1-4F37-AA94-8265348610FB}" presName="spaceRect" presStyleCnt="0"/>
      <dgm:spPr/>
    </dgm:pt>
    <dgm:pt modelId="{0ACAE108-4400-4B33-B6C4-2C3BDED1511B}" type="pres">
      <dgm:prSet presAssocID="{FACEE65E-78B1-4F37-AA94-8265348610FB}" presName="textRect" presStyleLbl="revTx" presStyleIdx="1" presStyleCnt="6">
        <dgm:presLayoutVars>
          <dgm:chMax val="1"/>
          <dgm:chPref val="1"/>
        </dgm:presLayoutVars>
      </dgm:prSet>
      <dgm:spPr/>
    </dgm:pt>
    <dgm:pt modelId="{4E752396-6F82-4D65-BF03-9ABD2FC08BE6}" type="pres">
      <dgm:prSet presAssocID="{F641BD48-873A-4163-9394-08C9965793FF}" presName="sibTrans" presStyleLbl="sibTrans2D1" presStyleIdx="0" presStyleCnt="0"/>
      <dgm:spPr/>
    </dgm:pt>
    <dgm:pt modelId="{7AB68A03-442F-4077-A05D-83EFBDCA75AA}" type="pres">
      <dgm:prSet presAssocID="{90BB4180-3E11-4C5F-9112-288C4FB6BF64}" presName="compNode" presStyleCnt="0"/>
      <dgm:spPr/>
    </dgm:pt>
    <dgm:pt modelId="{4BFCD149-BED5-405D-8B45-CA9C9D202AF0}" type="pres">
      <dgm:prSet presAssocID="{90BB4180-3E11-4C5F-9112-288C4FB6BF64}" presName="iconBgRect" presStyleLbl="bgShp" presStyleIdx="2" presStyleCnt="6"/>
      <dgm:spPr/>
    </dgm:pt>
    <dgm:pt modelId="{FC2D8DD2-C5E1-4F82-A0DD-640EB13A20D7}" type="pres">
      <dgm:prSet presAssocID="{90BB4180-3E11-4C5F-9112-288C4FB6BF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A11FFBE8-568D-47F8-9292-0B7436D459B5}" type="pres">
      <dgm:prSet presAssocID="{90BB4180-3E11-4C5F-9112-288C4FB6BF64}" presName="spaceRect" presStyleCnt="0"/>
      <dgm:spPr/>
    </dgm:pt>
    <dgm:pt modelId="{2CB3F1B6-D6B6-439D-A8FC-52805E03EF45}" type="pres">
      <dgm:prSet presAssocID="{90BB4180-3E11-4C5F-9112-288C4FB6BF64}" presName="textRect" presStyleLbl="revTx" presStyleIdx="2" presStyleCnt="6">
        <dgm:presLayoutVars>
          <dgm:chMax val="1"/>
          <dgm:chPref val="1"/>
        </dgm:presLayoutVars>
      </dgm:prSet>
      <dgm:spPr/>
    </dgm:pt>
    <dgm:pt modelId="{9CA31AAB-5C00-4F83-8D45-610AA32D3130}" type="pres">
      <dgm:prSet presAssocID="{A4F52BC1-89B9-4610-AF48-CF4513AD970D}" presName="sibTrans" presStyleLbl="sibTrans2D1" presStyleIdx="0" presStyleCnt="0"/>
      <dgm:spPr/>
    </dgm:pt>
    <dgm:pt modelId="{6D51DE32-AAD4-4C9C-A110-51458FDE9BEE}" type="pres">
      <dgm:prSet presAssocID="{5434439E-5308-48DD-B98F-296D2DE4A570}" presName="compNode" presStyleCnt="0"/>
      <dgm:spPr/>
    </dgm:pt>
    <dgm:pt modelId="{32DC3B73-3A79-4262-8DF8-8F261EF0C427}" type="pres">
      <dgm:prSet presAssocID="{5434439E-5308-48DD-B98F-296D2DE4A570}" presName="iconBgRect" presStyleLbl="bgShp" presStyleIdx="3" presStyleCnt="6"/>
      <dgm:spPr/>
    </dgm:pt>
    <dgm:pt modelId="{E32015E2-11BC-45B5-BF38-1620736EA6B5}" type="pres">
      <dgm:prSet presAssocID="{5434439E-5308-48DD-B98F-296D2DE4A57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Graph with Upward Trend"/>
        </a:ext>
      </dgm:extLst>
    </dgm:pt>
    <dgm:pt modelId="{87D64650-EDB2-49E7-B8B6-4354BE2E2647}" type="pres">
      <dgm:prSet presAssocID="{5434439E-5308-48DD-B98F-296D2DE4A570}" presName="spaceRect" presStyleCnt="0"/>
      <dgm:spPr/>
    </dgm:pt>
    <dgm:pt modelId="{87DC4686-129E-473F-8B2C-81D406628F4C}" type="pres">
      <dgm:prSet presAssocID="{5434439E-5308-48DD-B98F-296D2DE4A570}" presName="textRect" presStyleLbl="revTx" presStyleIdx="3" presStyleCnt="6">
        <dgm:presLayoutVars>
          <dgm:chMax val="1"/>
          <dgm:chPref val="1"/>
        </dgm:presLayoutVars>
      </dgm:prSet>
      <dgm:spPr/>
    </dgm:pt>
    <dgm:pt modelId="{3EEDFCF5-72E5-40A2-9EE6-06C811915CBC}" type="pres">
      <dgm:prSet presAssocID="{72F44AD6-EA22-419B-9516-8A7615F34112}" presName="sibTrans" presStyleLbl="sibTrans2D1" presStyleIdx="0" presStyleCnt="0"/>
      <dgm:spPr/>
    </dgm:pt>
    <dgm:pt modelId="{D52BFA75-D1E7-4B58-937C-8B0229A1FC30}" type="pres">
      <dgm:prSet presAssocID="{4B1B2DB9-7DD6-4CA5-BF9C-C610BE5F584F}" presName="compNode" presStyleCnt="0"/>
      <dgm:spPr/>
    </dgm:pt>
    <dgm:pt modelId="{C3E95999-EB67-492A-BEE3-4003814675EC}" type="pres">
      <dgm:prSet presAssocID="{4B1B2DB9-7DD6-4CA5-BF9C-C610BE5F584F}" presName="iconBgRect" presStyleLbl="bgShp" presStyleIdx="4" presStyleCnt="6"/>
      <dgm:spPr/>
    </dgm:pt>
    <dgm:pt modelId="{20E5528F-6E99-46E2-A2B7-EF4EC7971B96}" type="pres">
      <dgm:prSet presAssocID="{4B1B2DB9-7DD6-4CA5-BF9C-C610BE5F584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llar"/>
        </a:ext>
      </dgm:extLst>
    </dgm:pt>
    <dgm:pt modelId="{CEC12DCC-79DB-4CD8-917F-1C7CB7BC185C}" type="pres">
      <dgm:prSet presAssocID="{4B1B2DB9-7DD6-4CA5-BF9C-C610BE5F584F}" presName="spaceRect" presStyleCnt="0"/>
      <dgm:spPr/>
    </dgm:pt>
    <dgm:pt modelId="{7C87B6C8-6FE7-4693-BB2C-4D69E414FC22}" type="pres">
      <dgm:prSet presAssocID="{4B1B2DB9-7DD6-4CA5-BF9C-C610BE5F584F}" presName="textRect" presStyleLbl="revTx" presStyleIdx="4" presStyleCnt="6">
        <dgm:presLayoutVars>
          <dgm:chMax val="1"/>
          <dgm:chPref val="1"/>
        </dgm:presLayoutVars>
      </dgm:prSet>
      <dgm:spPr/>
    </dgm:pt>
    <dgm:pt modelId="{5AA1E0E5-D334-4478-A804-4106786E7E1F}" type="pres">
      <dgm:prSet presAssocID="{3209E996-CEA8-40A3-A4E2-8DF991198FC7}" presName="sibTrans" presStyleLbl="sibTrans2D1" presStyleIdx="0" presStyleCnt="0"/>
      <dgm:spPr/>
    </dgm:pt>
    <dgm:pt modelId="{1E2BE053-C04F-400E-BE2A-D704F9EC3E06}" type="pres">
      <dgm:prSet presAssocID="{217B2BF7-FC87-430E-A5F1-F4A819E09BEE}" presName="compNode" presStyleCnt="0"/>
      <dgm:spPr/>
    </dgm:pt>
    <dgm:pt modelId="{1136536C-8AED-4771-AFD3-B25279831BDD}" type="pres">
      <dgm:prSet presAssocID="{217B2BF7-FC87-430E-A5F1-F4A819E09BEE}" presName="iconBgRect" presStyleLbl="bgShp" presStyleIdx="5" presStyleCnt="6"/>
      <dgm:spPr/>
    </dgm:pt>
    <dgm:pt modelId="{6374AF65-B220-4640-82A8-329822677480}" type="pres">
      <dgm:prSet presAssocID="{217B2BF7-FC87-430E-A5F1-F4A819E09BE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lant"/>
        </a:ext>
      </dgm:extLst>
    </dgm:pt>
    <dgm:pt modelId="{A17942C1-53D3-4B33-8376-30649DFE3302}" type="pres">
      <dgm:prSet presAssocID="{217B2BF7-FC87-430E-A5F1-F4A819E09BEE}" presName="spaceRect" presStyleCnt="0"/>
      <dgm:spPr/>
    </dgm:pt>
    <dgm:pt modelId="{A6220133-4013-4FE2-9294-49AA4D5883A7}" type="pres">
      <dgm:prSet presAssocID="{217B2BF7-FC87-430E-A5F1-F4A819E09BEE}" presName="textRect" presStyleLbl="revTx" presStyleIdx="5" presStyleCnt="6">
        <dgm:presLayoutVars>
          <dgm:chMax val="1"/>
          <dgm:chPref val="1"/>
        </dgm:presLayoutVars>
      </dgm:prSet>
      <dgm:spPr/>
    </dgm:pt>
  </dgm:ptLst>
  <dgm:cxnLst>
    <dgm:cxn modelId="{7883131D-557C-4FC4-AEBD-CE1AC45D245B}" srcId="{1A797B0A-DD55-4833-83EE-46309E4DD81D}" destId="{4B1B2DB9-7DD6-4CA5-BF9C-C610BE5F584F}" srcOrd="4" destOrd="0" parTransId="{7CE015E9-50E1-476B-8167-970CB29851C3}" sibTransId="{3209E996-CEA8-40A3-A4E2-8DF991198FC7}"/>
    <dgm:cxn modelId="{88D6CD24-CC64-462E-A3EF-0A421D398FB1}" type="presOf" srcId="{217B2BF7-FC87-430E-A5F1-F4A819E09BEE}" destId="{A6220133-4013-4FE2-9294-49AA4D5883A7}" srcOrd="0" destOrd="0" presId="urn:microsoft.com/office/officeart/2018/2/layout/IconCircleList"/>
    <dgm:cxn modelId="{01601438-A241-4455-987C-35A6E66934C6}" type="presOf" srcId="{5434439E-5308-48DD-B98F-296D2DE4A570}" destId="{87DC4686-129E-473F-8B2C-81D406628F4C}" srcOrd="0" destOrd="0" presId="urn:microsoft.com/office/officeart/2018/2/layout/IconCircleList"/>
    <dgm:cxn modelId="{5837BC3A-E890-4283-A2BB-61BBB91E00FB}" srcId="{1A797B0A-DD55-4833-83EE-46309E4DD81D}" destId="{217B2BF7-FC87-430E-A5F1-F4A819E09BEE}" srcOrd="5" destOrd="0" parTransId="{A430A3FC-BFD9-48DA-9DF4-87DA5CF32685}" sibTransId="{C3B462B3-934E-49D1-94A1-4BCE99277489}"/>
    <dgm:cxn modelId="{1079376F-6A62-4A46-98B6-7A84568D096B}" type="presOf" srcId="{FACEE65E-78B1-4F37-AA94-8265348610FB}" destId="{0ACAE108-4400-4B33-B6C4-2C3BDED1511B}" srcOrd="0" destOrd="0" presId="urn:microsoft.com/office/officeart/2018/2/layout/IconCircleList"/>
    <dgm:cxn modelId="{E8DFCE74-DE27-45A5-812C-B8478EB5D138}" type="presOf" srcId="{FD9F3DB9-51CC-48C6-B00D-C8BD10AB84EF}" destId="{55853CE6-BD87-497A-ABDA-B3822E044BED}" srcOrd="0" destOrd="0" presId="urn:microsoft.com/office/officeart/2018/2/layout/IconCircleList"/>
    <dgm:cxn modelId="{99A4CC80-FD00-4BFC-A3E1-4B0BC3CC47ED}" srcId="{1A797B0A-DD55-4833-83EE-46309E4DD81D}" destId="{FD9F3DB9-51CC-48C6-B00D-C8BD10AB84EF}" srcOrd="0" destOrd="0" parTransId="{EC5EC90B-81B0-4E09-BACA-63086C5698AA}" sibTransId="{A6B6E3CF-E6B5-435C-B70F-E06A3FF7EC6E}"/>
    <dgm:cxn modelId="{01BA0A84-279D-4E16-A7A3-76F7FE3B847F}" type="presOf" srcId="{A6B6E3CF-E6B5-435C-B70F-E06A3FF7EC6E}" destId="{7710183F-1B9F-442A-BE1C-E6F08D843366}" srcOrd="0" destOrd="0" presId="urn:microsoft.com/office/officeart/2018/2/layout/IconCircleList"/>
    <dgm:cxn modelId="{E9102D88-9A85-4E54-A846-8E287C914EB0}" srcId="{1A797B0A-DD55-4833-83EE-46309E4DD81D}" destId="{5434439E-5308-48DD-B98F-296D2DE4A570}" srcOrd="3" destOrd="0" parTransId="{C6D32CA8-713B-47AF-A067-DBFF3227D624}" sibTransId="{72F44AD6-EA22-419B-9516-8A7615F34112}"/>
    <dgm:cxn modelId="{F5DF6E8B-87B9-4B7E-AB56-41E5C38748BB}" type="presOf" srcId="{3209E996-CEA8-40A3-A4E2-8DF991198FC7}" destId="{5AA1E0E5-D334-4478-A804-4106786E7E1F}" srcOrd="0" destOrd="0" presId="urn:microsoft.com/office/officeart/2018/2/layout/IconCircleList"/>
    <dgm:cxn modelId="{0DDDCFA3-7DDE-47B3-BAC5-84EE0F5520EB}" type="presOf" srcId="{A4F52BC1-89B9-4610-AF48-CF4513AD970D}" destId="{9CA31AAB-5C00-4F83-8D45-610AA32D3130}" srcOrd="0" destOrd="0" presId="urn:microsoft.com/office/officeart/2018/2/layout/IconCircleList"/>
    <dgm:cxn modelId="{EE275BA4-4B80-49F6-81E5-5B138D5FED32}" type="presOf" srcId="{90BB4180-3E11-4C5F-9112-288C4FB6BF64}" destId="{2CB3F1B6-D6B6-439D-A8FC-52805E03EF45}" srcOrd="0" destOrd="0" presId="urn:microsoft.com/office/officeart/2018/2/layout/IconCircleList"/>
    <dgm:cxn modelId="{0EF073B3-8E77-42B1-B811-AA7B100671D1}" type="presOf" srcId="{72F44AD6-EA22-419B-9516-8A7615F34112}" destId="{3EEDFCF5-72E5-40A2-9EE6-06C811915CBC}" srcOrd="0" destOrd="0" presId="urn:microsoft.com/office/officeart/2018/2/layout/IconCircleList"/>
    <dgm:cxn modelId="{F50259BD-9FC3-4B3E-B905-C7E1065B691C}" srcId="{1A797B0A-DD55-4833-83EE-46309E4DD81D}" destId="{FACEE65E-78B1-4F37-AA94-8265348610FB}" srcOrd="1" destOrd="0" parTransId="{637B7885-EBB8-4D28-8AE6-7E5587D998A2}" sibTransId="{F641BD48-873A-4163-9394-08C9965793FF}"/>
    <dgm:cxn modelId="{656287C9-B19C-4BE6-96DF-894E791777C2}" type="presOf" srcId="{1A797B0A-DD55-4833-83EE-46309E4DD81D}" destId="{1746430F-E881-454D-B85D-1A864D6EAC21}" srcOrd="0" destOrd="0" presId="urn:microsoft.com/office/officeart/2018/2/layout/IconCircleList"/>
    <dgm:cxn modelId="{BF1807D4-777E-48B1-A1D2-EE838E6E4ED9}" type="presOf" srcId="{F641BD48-873A-4163-9394-08C9965793FF}" destId="{4E752396-6F82-4D65-BF03-9ABD2FC08BE6}" srcOrd="0" destOrd="0" presId="urn:microsoft.com/office/officeart/2018/2/layout/IconCircleList"/>
    <dgm:cxn modelId="{288E11F3-A484-4308-8A15-BA45FAB420B1}" srcId="{1A797B0A-DD55-4833-83EE-46309E4DD81D}" destId="{90BB4180-3E11-4C5F-9112-288C4FB6BF64}" srcOrd="2" destOrd="0" parTransId="{6EAD1984-4E15-4B1C-A1E4-763C472BAD1E}" sibTransId="{A4F52BC1-89B9-4610-AF48-CF4513AD970D}"/>
    <dgm:cxn modelId="{FB61C5FA-E1A5-4D68-A88C-7ABECB0A4C62}" type="presOf" srcId="{4B1B2DB9-7DD6-4CA5-BF9C-C610BE5F584F}" destId="{7C87B6C8-6FE7-4693-BB2C-4D69E414FC22}" srcOrd="0" destOrd="0" presId="urn:microsoft.com/office/officeart/2018/2/layout/IconCircleList"/>
    <dgm:cxn modelId="{4DDA5993-7B55-4E6F-997A-0A1CF0DBDE18}" type="presParOf" srcId="{1746430F-E881-454D-B85D-1A864D6EAC21}" destId="{3BA2A260-0D11-4B56-9029-9CECB12501D8}" srcOrd="0" destOrd="0" presId="urn:microsoft.com/office/officeart/2018/2/layout/IconCircleList"/>
    <dgm:cxn modelId="{5E195A5F-E96A-4016-A798-4D718CC0A5D5}" type="presParOf" srcId="{3BA2A260-0D11-4B56-9029-9CECB12501D8}" destId="{922B0B5A-395A-4D69-BA4C-511A57B3FF1F}" srcOrd="0" destOrd="0" presId="urn:microsoft.com/office/officeart/2018/2/layout/IconCircleList"/>
    <dgm:cxn modelId="{99FE6C43-86DD-4145-B352-F57142700332}" type="presParOf" srcId="{922B0B5A-395A-4D69-BA4C-511A57B3FF1F}" destId="{110B6D49-2ABC-4BD6-89CC-E5521CC72B72}" srcOrd="0" destOrd="0" presId="urn:microsoft.com/office/officeart/2018/2/layout/IconCircleList"/>
    <dgm:cxn modelId="{5A6F3781-5F76-4FFC-98AA-85BEF6DBFE58}" type="presParOf" srcId="{922B0B5A-395A-4D69-BA4C-511A57B3FF1F}" destId="{6D84AD4F-C0D5-44E9-9933-437EA01B325D}" srcOrd="1" destOrd="0" presId="urn:microsoft.com/office/officeart/2018/2/layout/IconCircleList"/>
    <dgm:cxn modelId="{5227F120-A7FF-44A3-B60B-F659B9053035}" type="presParOf" srcId="{922B0B5A-395A-4D69-BA4C-511A57B3FF1F}" destId="{032E4AC4-8B89-41CD-A098-B3381DFBA946}" srcOrd="2" destOrd="0" presId="urn:microsoft.com/office/officeart/2018/2/layout/IconCircleList"/>
    <dgm:cxn modelId="{AC6595C9-502D-4D54-A690-93F10F0B3F4E}" type="presParOf" srcId="{922B0B5A-395A-4D69-BA4C-511A57B3FF1F}" destId="{55853CE6-BD87-497A-ABDA-B3822E044BED}" srcOrd="3" destOrd="0" presId="urn:microsoft.com/office/officeart/2018/2/layout/IconCircleList"/>
    <dgm:cxn modelId="{35F8C89E-7997-4017-9441-6D1E474FED2A}" type="presParOf" srcId="{3BA2A260-0D11-4B56-9029-9CECB12501D8}" destId="{7710183F-1B9F-442A-BE1C-E6F08D843366}" srcOrd="1" destOrd="0" presId="urn:microsoft.com/office/officeart/2018/2/layout/IconCircleList"/>
    <dgm:cxn modelId="{E500760B-C159-4EE0-9AC9-3721942F1C75}" type="presParOf" srcId="{3BA2A260-0D11-4B56-9029-9CECB12501D8}" destId="{8DB549F1-A2BF-4003-A25F-0E43CB6059E0}" srcOrd="2" destOrd="0" presId="urn:microsoft.com/office/officeart/2018/2/layout/IconCircleList"/>
    <dgm:cxn modelId="{A781C8F1-DD4B-4FE5-B7F3-57B9BE78B254}" type="presParOf" srcId="{8DB549F1-A2BF-4003-A25F-0E43CB6059E0}" destId="{46646F74-0408-484D-811B-2745AAD50684}" srcOrd="0" destOrd="0" presId="urn:microsoft.com/office/officeart/2018/2/layout/IconCircleList"/>
    <dgm:cxn modelId="{63BD66D2-3654-43D7-8428-FECD4776C89C}" type="presParOf" srcId="{8DB549F1-A2BF-4003-A25F-0E43CB6059E0}" destId="{93BBA12C-28C5-467A-A634-89042E8CFB01}" srcOrd="1" destOrd="0" presId="urn:microsoft.com/office/officeart/2018/2/layout/IconCircleList"/>
    <dgm:cxn modelId="{39049594-89F3-471C-8800-F79004F1A7EF}" type="presParOf" srcId="{8DB549F1-A2BF-4003-A25F-0E43CB6059E0}" destId="{58D86E51-03D5-4B0A-AE5E-9020B45F8716}" srcOrd="2" destOrd="0" presId="urn:microsoft.com/office/officeart/2018/2/layout/IconCircleList"/>
    <dgm:cxn modelId="{87DFC74A-6FBA-4D1C-899F-3233D0668AEC}" type="presParOf" srcId="{8DB549F1-A2BF-4003-A25F-0E43CB6059E0}" destId="{0ACAE108-4400-4B33-B6C4-2C3BDED1511B}" srcOrd="3" destOrd="0" presId="urn:microsoft.com/office/officeart/2018/2/layout/IconCircleList"/>
    <dgm:cxn modelId="{B1FE6D84-4EA0-4DA8-8F14-0C22E7B28DCD}" type="presParOf" srcId="{3BA2A260-0D11-4B56-9029-9CECB12501D8}" destId="{4E752396-6F82-4D65-BF03-9ABD2FC08BE6}" srcOrd="3" destOrd="0" presId="urn:microsoft.com/office/officeart/2018/2/layout/IconCircleList"/>
    <dgm:cxn modelId="{FB98BA8E-6561-42EC-926C-C36FE8C2739B}" type="presParOf" srcId="{3BA2A260-0D11-4B56-9029-9CECB12501D8}" destId="{7AB68A03-442F-4077-A05D-83EFBDCA75AA}" srcOrd="4" destOrd="0" presId="urn:microsoft.com/office/officeart/2018/2/layout/IconCircleList"/>
    <dgm:cxn modelId="{349EB822-B305-41B8-B39D-F71A9AF4EA1E}" type="presParOf" srcId="{7AB68A03-442F-4077-A05D-83EFBDCA75AA}" destId="{4BFCD149-BED5-405D-8B45-CA9C9D202AF0}" srcOrd="0" destOrd="0" presId="urn:microsoft.com/office/officeart/2018/2/layout/IconCircleList"/>
    <dgm:cxn modelId="{522DC39E-26CF-4885-B281-D699C18C0CE2}" type="presParOf" srcId="{7AB68A03-442F-4077-A05D-83EFBDCA75AA}" destId="{FC2D8DD2-C5E1-4F82-A0DD-640EB13A20D7}" srcOrd="1" destOrd="0" presId="urn:microsoft.com/office/officeart/2018/2/layout/IconCircleList"/>
    <dgm:cxn modelId="{6811BD9C-6CAA-487A-AEAC-5BD3F28F49B5}" type="presParOf" srcId="{7AB68A03-442F-4077-A05D-83EFBDCA75AA}" destId="{A11FFBE8-568D-47F8-9292-0B7436D459B5}" srcOrd="2" destOrd="0" presId="urn:microsoft.com/office/officeart/2018/2/layout/IconCircleList"/>
    <dgm:cxn modelId="{A43324C2-37D0-4A39-8FD7-4D3ECE385878}" type="presParOf" srcId="{7AB68A03-442F-4077-A05D-83EFBDCA75AA}" destId="{2CB3F1B6-D6B6-439D-A8FC-52805E03EF45}" srcOrd="3" destOrd="0" presId="urn:microsoft.com/office/officeart/2018/2/layout/IconCircleList"/>
    <dgm:cxn modelId="{418037B5-A854-42B4-B55E-4FC38DFD7086}" type="presParOf" srcId="{3BA2A260-0D11-4B56-9029-9CECB12501D8}" destId="{9CA31AAB-5C00-4F83-8D45-610AA32D3130}" srcOrd="5" destOrd="0" presId="urn:microsoft.com/office/officeart/2018/2/layout/IconCircleList"/>
    <dgm:cxn modelId="{6913D2C0-1587-43EC-9FA6-3556296B94AC}" type="presParOf" srcId="{3BA2A260-0D11-4B56-9029-9CECB12501D8}" destId="{6D51DE32-AAD4-4C9C-A110-51458FDE9BEE}" srcOrd="6" destOrd="0" presId="urn:microsoft.com/office/officeart/2018/2/layout/IconCircleList"/>
    <dgm:cxn modelId="{0191CE2C-DC5C-4F20-B1CD-3722137660C4}" type="presParOf" srcId="{6D51DE32-AAD4-4C9C-A110-51458FDE9BEE}" destId="{32DC3B73-3A79-4262-8DF8-8F261EF0C427}" srcOrd="0" destOrd="0" presId="urn:microsoft.com/office/officeart/2018/2/layout/IconCircleList"/>
    <dgm:cxn modelId="{97414DC1-26AA-4B2C-90BF-49C262068EB7}" type="presParOf" srcId="{6D51DE32-AAD4-4C9C-A110-51458FDE9BEE}" destId="{E32015E2-11BC-45B5-BF38-1620736EA6B5}" srcOrd="1" destOrd="0" presId="urn:microsoft.com/office/officeart/2018/2/layout/IconCircleList"/>
    <dgm:cxn modelId="{8F9F3786-1C20-4B62-BBD4-569A59795166}" type="presParOf" srcId="{6D51DE32-AAD4-4C9C-A110-51458FDE9BEE}" destId="{87D64650-EDB2-49E7-B8B6-4354BE2E2647}" srcOrd="2" destOrd="0" presId="urn:microsoft.com/office/officeart/2018/2/layout/IconCircleList"/>
    <dgm:cxn modelId="{AC13DAD4-C429-4571-9F16-83F75AB476D7}" type="presParOf" srcId="{6D51DE32-AAD4-4C9C-A110-51458FDE9BEE}" destId="{87DC4686-129E-473F-8B2C-81D406628F4C}" srcOrd="3" destOrd="0" presId="urn:microsoft.com/office/officeart/2018/2/layout/IconCircleList"/>
    <dgm:cxn modelId="{04499E25-BB6F-4110-9F70-8B1F95B8D121}" type="presParOf" srcId="{3BA2A260-0D11-4B56-9029-9CECB12501D8}" destId="{3EEDFCF5-72E5-40A2-9EE6-06C811915CBC}" srcOrd="7" destOrd="0" presId="urn:microsoft.com/office/officeart/2018/2/layout/IconCircleList"/>
    <dgm:cxn modelId="{566A44FF-5BF2-44DE-8F52-3D34E37DC8D7}" type="presParOf" srcId="{3BA2A260-0D11-4B56-9029-9CECB12501D8}" destId="{D52BFA75-D1E7-4B58-937C-8B0229A1FC30}" srcOrd="8" destOrd="0" presId="urn:microsoft.com/office/officeart/2018/2/layout/IconCircleList"/>
    <dgm:cxn modelId="{65974083-CE69-4B4B-99B5-91B0BEA1566A}" type="presParOf" srcId="{D52BFA75-D1E7-4B58-937C-8B0229A1FC30}" destId="{C3E95999-EB67-492A-BEE3-4003814675EC}" srcOrd="0" destOrd="0" presId="urn:microsoft.com/office/officeart/2018/2/layout/IconCircleList"/>
    <dgm:cxn modelId="{94F44F5A-F88B-4ACD-B723-C59A76261D2D}" type="presParOf" srcId="{D52BFA75-D1E7-4B58-937C-8B0229A1FC30}" destId="{20E5528F-6E99-46E2-A2B7-EF4EC7971B96}" srcOrd="1" destOrd="0" presId="urn:microsoft.com/office/officeart/2018/2/layout/IconCircleList"/>
    <dgm:cxn modelId="{B1CEEDC0-D7FA-4069-BE68-5E05179DF942}" type="presParOf" srcId="{D52BFA75-D1E7-4B58-937C-8B0229A1FC30}" destId="{CEC12DCC-79DB-4CD8-917F-1C7CB7BC185C}" srcOrd="2" destOrd="0" presId="urn:microsoft.com/office/officeart/2018/2/layout/IconCircleList"/>
    <dgm:cxn modelId="{182D4399-ADEB-4015-A9A8-6785F921EDD4}" type="presParOf" srcId="{D52BFA75-D1E7-4B58-937C-8B0229A1FC30}" destId="{7C87B6C8-6FE7-4693-BB2C-4D69E414FC22}" srcOrd="3" destOrd="0" presId="urn:microsoft.com/office/officeart/2018/2/layout/IconCircleList"/>
    <dgm:cxn modelId="{9D185BB7-2D40-45C0-8DEF-63DE26EC716D}" type="presParOf" srcId="{3BA2A260-0D11-4B56-9029-9CECB12501D8}" destId="{5AA1E0E5-D334-4478-A804-4106786E7E1F}" srcOrd="9" destOrd="0" presId="urn:microsoft.com/office/officeart/2018/2/layout/IconCircleList"/>
    <dgm:cxn modelId="{EA7A56F9-3B41-48CD-8BDD-21968AFA76AA}" type="presParOf" srcId="{3BA2A260-0D11-4B56-9029-9CECB12501D8}" destId="{1E2BE053-C04F-400E-BE2A-D704F9EC3E06}" srcOrd="10" destOrd="0" presId="urn:microsoft.com/office/officeart/2018/2/layout/IconCircleList"/>
    <dgm:cxn modelId="{9E5332FD-EBCA-4574-8545-2101D7296A99}" type="presParOf" srcId="{1E2BE053-C04F-400E-BE2A-D704F9EC3E06}" destId="{1136536C-8AED-4771-AFD3-B25279831BDD}" srcOrd="0" destOrd="0" presId="urn:microsoft.com/office/officeart/2018/2/layout/IconCircleList"/>
    <dgm:cxn modelId="{3FC9EA75-896C-40F2-B6F7-880589F88EFB}" type="presParOf" srcId="{1E2BE053-C04F-400E-BE2A-D704F9EC3E06}" destId="{6374AF65-B220-4640-82A8-329822677480}" srcOrd="1" destOrd="0" presId="urn:microsoft.com/office/officeart/2018/2/layout/IconCircleList"/>
    <dgm:cxn modelId="{0B95CFB2-79AA-4D10-9FA6-F521F12FBDEF}" type="presParOf" srcId="{1E2BE053-C04F-400E-BE2A-D704F9EC3E06}" destId="{A17942C1-53D3-4B33-8376-30649DFE3302}" srcOrd="2" destOrd="0" presId="urn:microsoft.com/office/officeart/2018/2/layout/IconCircleList"/>
    <dgm:cxn modelId="{A1FE499F-D2D9-45A9-BCA6-7AAD9634C38B}" type="presParOf" srcId="{1E2BE053-C04F-400E-BE2A-D704F9EC3E06}" destId="{A6220133-4013-4FE2-9294-49AA4D5883A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C4B88F-FAE6-483F-95C8-59939947C7D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5B973D-81AF-43D2-8CDE-097FF328512F}">
      <dgm:prSet/>
      <dgm:spPr/>
      <dgm:t>
        <a:bodyPr/>
        <a:lstStyle/>
        <a:p>
          <a:pPr>
            <a:defRPr cap="all"/>
          </a:pPr>
          <a:r>
            <a:rPr lang="en-US"/>
            <a:t>Definition: Day-to-day business costs.</a:t>
          </a:r>
        </a:p>
      </dgm:t>
    </dgm:pt>
    <dgm:pt modelId="{8BAFCD97-E598-4E2D-89A3-189A4D57DF0B}" type="parTrans" cxnId="{9E56FA48-7203-441F-823F-1430181A11BA}">
      <dgm:prSet/>
      <dgm:spPr/>
      <dgm:t>
        <a:bodyPr/>
        <a:lstStyle/>
        <a:p>
          <a:endParaRPr lang="en-US"/>
        </a:p>
      </dgm:t>
    </dgm:pt>
    <dgm:pt modelId="{5AD825AD-3173-4CD5-93FB-BE3F571B15E5}" type="sibTrans" cxnId="{9E56FA48-7203-441F-823F-1430181A11BA}">
      <dgm:prSet/>
      <dgm:spPr/>
      <dgm:t>
        <a:bodyPr/>
        <a:lstStyle/>
        <a:p>
          <a:endParaRPr lang="en-US"/>
        </a:p>
      </dgm:t>
    </dgm:pt>
    <dgm:pt modelId="{E9838940-87E0-47C5-834B-2FAF1E4525BD}">
      <dgm:prSet/>
      <dgm:spPr/>
      <dgm:t>
        <a:bodyPr/>
        <a:lstStyle/>
        <a:p>
          <a:pPr>
            <a:defRPr cap="all"/>
          </a:pPr>
          <a:r>
            <a:rPr lang="en-US"/>
            <a:t>Challenge: Reduce expenses, save the plant.</a:t>
          </a:r>
        </a:p>
      </dgm:t>
    </dgm:pt>
    <dgm:pt modelId="{CCCB9AE8-914D-442F-89A7-05F46DE13A07}" type="parTrans" cxnId="{276BFC49-53D9-4BE3-A437-AC138C03A20A}">
      <dgm:prSet/>
      <dgm:spPr/>
      <dgm:t>
        <a:bodyPr/>
        <a:lstStyle/>
        <a:p>
          <a:endParaRPr lang="en-US"/>
        </a:p>
      </dgm:t>
    </dgm:pt>
    <dgm:pt modelId="{86C33446-36C5-46A6-BFEC-C9FF06107888}" type="sibTrans" cxnId="{276BFC49-53D9-4BE3-A437-AC138C03A20A}">
      <dgm:prSet/>
      <dgm:spPr/>
      <dgm:t>
        <a:bodyPr/>
        <a:lstStyle/>
        <a:p>
          <a:endParaRPr lang="en-US"/>
        </a:p>
      </dgm:t>
    </dgm:pt>
    <dgm:pt modelId="{9B71DEF5-A458-487D-AB31-EF5BCE9DDA9A}">
      <dgm:prSet/>
      <dgm:spPr/>
      <dgm:t>
        <a:bodyPr/>
        <a:lstStyle/>
        <a:p>
          <a:pPr>
            <a:defRPr cap="all"/>
          </a:pPr>
          <a:r>
            <a:rPr lang="en-US"/>
            <a:t>Components: Labor, utilities, materials, etc.</a:t>
          </a:r>
        </a:p>
      </dgm:t>
    </dgm:pt>
    <dgm:pt modelId="{B6809B7D-D841-453E-80EC-BCEFD650C042}" type="parTrans" cxnId="{E2DB67A2-8C76-469B-B441-567611C8FD21}">
      <dgm:prSet/>
      <dgm:spPr/>
      <dgm:t>
        <a:bodyPr/>
        <a:lstStyle/>
        <a:p>
          <a:endParaRPr lang="en-US"/>
        </a:p>
      </dgm:t>
    </dgm:pt>
    <dgm:pt modelId="{3DB01A28-7424-4597-AD38-128783B7BE0D}" type="sibTrans" cxnId="{E2DB67A2-8C76-469B-B441-567611C8FD21}">
      <dgm:prSet/>
      <dgm:spPr/>
      <dgm:t>
        <a:bodyPr/>
        <a:lstStyle/>
        <a:p>
          <a:endParaRPr lang="en-US"/>
        </a:p>
      </dgm:t>
    </dgm:pt>
    <dgm:pt modelId="{0A15BA53-7F17-4C35-9848-7333981AFF75}">
      <dgm:prSet/>
      <dgm:spPr/>
      <dgm:t>
        <a:bodyPr/>
        <a:lstStyle/>
        <a:p>
          <a:pPr>
            <a:defRPr cap="all"/>
          </a:pPr>
          <a:r>
            <a:rPr lang="en-US"/>
            <a:t>Key Insight: Consider throughput and inventory.</a:t>
          </a:r>
        </a:p>
      </dgm:t>
    </dgm:pt>
    <dgm:pt modelId="{1FE8B814-8A50-4993-891D-F0A0613DB8CE}" type="parTrans" cxnId="{5C87A693-C78B-40BA-93F0-BE766A9886CE}">
      <dgm:prSet/>
      <dgm:spPr/>
      <dgm:t>
        <a:bodyPr/>
        <a:lstStyle/>
        <a:p>
          <a:endParaRPr lang="en-US"/>
        </a:p>
      </dgm:t>
    </dgm:pt>
    <dgm:pt modelId="{483BF01E-24C6-4F81-B3BB-AD1FBABBA052}" type="sibTrans" cxnId="{5C87A693-C78B-40BA-93F0-BE766A9886CE}">
      <dgm:prSet/>
      <dgm:spPr/>
      <dgm:t>
        <a:bodyPr/>
        <a:lstStyle/>
        <a:p>
          <a:endParaRPr lang="en-US"/>
        </a:p>
      </dgm:t>
    </dgm:pt>
    <dgm:pt modelId="{4D9C42B9-21AF-4CA1-8184-B90BF76F1A47}">
      <dgm:prSet/>
      <dgm:spPr/>
      <dgm:t>
        <a:bodyPr/>
        <a:lstStyle/>
        <a:p>
          <a:pPr>
            <a:defRPr cap="all"/>
          </a:pPr>
          <a:r>
            <a:rPr lang="en-US"/>
            <a:t>Focus: Optimize system performance.</a:t>
          </a:r>
        </a:p>
      </dgm:t>
    </dgm:pt>
    <dgm:pt modelId="{EF275899-BDEA-4BBE-B259-44F8F9B93A9C}" type="parTrans" cxnId="{F74CC5D2-3BDB-4008-8A9E-D45768BD1F34}">
      <dgm:prSet/>
      <dgm:spPr/>
      <dgm:t>
        <a:bodyPr/>
        <a:lstStyle/>
        <a:p>
          <a:endParaRPr lang="en-US"/>
        </a:p>
      </dgm:t>
    </dgm:pt>
    <dgm:pt modelId="{0D3EC7B0-7EFF-4460-ACD0-A71D0055A3AA}" type="sibTrans" cxnId="{F74CC5D2-3BDB-4008-8A9E-D45768BD1F34}">
      <dgm:prSet/>
      <dgm:spPr/>
      <dgm:t>
        <a:bodyPr/>
        <a:lstStyle/>
        <a:p>
          <a:endParaRPr lang="en-US"/>
        </a:p>
      </dgm:t>
    </dgm:pt>
    <dgm:pt modelId="{4A26A97E-233A-4EC0-AEE8-4781D531DFF0}">
      <dgm:prSet/>
      <dgm:spPr/>
      <dgm:t>
        <a:bodyPr/>
        <a:lstStyle/>
        <a:p>
          <a:pPr>
            <a:defRPr cap="all"/>
          </a:pPr>
          <a:r>
            <a:rPr lang="en-US"/>
            <a:t>Goal: Long-term profitability.</a:t>
          </a:r>
        </a:p>
      </dgm:t>
    </dgm:pt>
    <dgm:pt modelId="{B4F5C37D-97FD-4041-BA6A-D97BB906DCA1}" type="parTrans" cxnId="{446AAE2E-51BD-4502-9375-8592F06177FC}">
      <dgm:prSet/>
      <dgm:spPr/>
      <dgm:t>
        <a:bodyPr/>
        <a:lstStyle/>
        <a:p>
          <a:endParaRPr lang="en-US"/>
        </a:p>
      </dgm:t>
    </dgm:pt>
    <dgm:pt modelId="{89E17DFB-1CDA-4AA0-B280-AAA6E4F52921}" type="sibTrans" cxnId="{446AAE2E-51BD-4502-9375-8592F06177FC}">
      <dgm:prSet/>
      <dgm:spPr/>
      <dgm:t>
        <a:bodyPr/>
        <a:lstStyle/>
        <a:p>
          <a:endParaRPr lang="en-US"/>
        </a:p>
      </dgm:t>
    </dgm:pt>
    <dgm:pt modelId="{69C816DC-1ED4-4A9E-B002-43AF5B81DB8B}" type="pres">
      <dgm:prSet presAssocID="{DCC4B88F-FAE6-483F-95C8-59939947C7DA}" presName="root" presStyleCnt="0">
        <dgm:presLayoutVars>
          <dgm:dir/>
          <dgm:resizeHandles val="exact"/>
        </dgm:presLayoutVars>
      </dgm:prSet>
      <dgm:spPr/>
    </dgm:pt>
    <dgm:pt modelId="{BB19F573-72C1-43B4-B736-76E12D78690C}" type="pres">
      <dgm:prSet presAssocID="{7E5B973D-81AF-43D2-8CDE-097FF328512F}" presName="compNode" presStyleCnt="0"/>
      <dgm:spPr/>
    </dgm:pt>
    <dgm:pt modelId="{9B262F7B-2FD2-4F47-ADEA-2007AABB6F22}" type="pres">
      <dgm:prSet presAssocID="{7E5B973D-81AF-43D2-8CDE-097FF328512F}" presName="iconBgRect" presStyleLbl="bgShp" presStyleIdx="0" presStyleCnt="6"/>
      <dgm:spPr/>
    </dgm:pt>
    <dgm:pt modelId="{D236FE57-A901-4C3D-85B6-EB2BA454A14D}" type="pres">
      <dgm:prSet presAssocID="{7E5B973D-81AF-43D2-8CDE-097FF328512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D61FB03-FEF5-47FE-A95C-2E8A909AD17D}" type="pres">
      <dgm:prSet presAssocID="{7E5B973D-81AF-43D2-8CDE-097FF328512F}" presName="spaceRect" presStyleCnt="0"/>
      <dgm:spPr/>
    </dgm:pt>
    <dgm:pt modelId="{6DCDD59C-8450-42F6-83C9-7969846083D5}" type="pres">
      <dgm:prSet presAssocID="{7E5B973D-81AF-43D2-8CDE-097FF328512F}" presName="textRect" presStyleLbl="revTx" presStyleIdx="0" presStyleCnt="6">
        <dgm:presLayoutVars>
          <dgm:chMax val="1"/>
          <dgm:chPref val="1"/>
        </dgm:presLayoutVars>
      </dgm:prSet>
      <dgm:spPr/>
    </dgm:pt>
    <dgm:pt modelId="{3E8F4428-CB99-44F4-B689-2A4CEB909C6A}" type="pres">
      <dgm:prSet presAssocID="{5AD825AD-3173-4CD5-93FB-BE3F571B15E5}" presName="sibTrans" presStyleCnt="0"/>
      <dgm:spPr/>
    </dgm:pt>
    <dgm:pt modelId="{227F59F0-CB94-4798-A906-E50D6D5D8E32}" type="pres">
      <dgm:prSet presAssocID="{E9838940-87E0-47C5-834B-2FAF1E4525BD}" presName="compNode" presStyleCnt="0"/>
      <dgm:spPr/>
    </dgm:pt>
    <dgm:pt modelId="{794D84C1-4F88-4BD1-96D7-AC8CDE2982F0}" type="pres">
      <dgm:prSet presAssocID="{E9838940-87E0-47C5-834B-2FAF1E4525BD}" presName="iconBgRect" presStyleLbl="bgShp" presStyleIdx="1" presStyleCnt="6"/>
      <dgm:spPr/>
    </dgm:pt>
    <dgm:pt modelId="{607D3EBE-C641-46B5-8697-E392D7956DE8}" type="pres">
      <dgm:prSet presAssocID="{E9838940-87E0-47C5-834B-2FAF1E4525B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cculent"/>
        </a:ext>
      </dgm:extLst>
    </dgm:pt>
    <dgm:pt modelId="{8208E7DD-A6A8-4F15-AA87-02AAD6CD8AF3}" type="pres">
      <dgm:prSet presAssocID="{E9838940-87E0-47C5-834B-2FAF1E4525BD}" presName="spaceRect" presStyleCnt="0"/>
      <dgm:spPr/>
    </dgm:pt>
    <dgm:pt modelId="{446789B3-B591-4566-A5BA-728416A304B7}" type="pres">
      <dgm:prSet presAssocID="{E9838940-87E0-47C5-834B-2FAF1E4525BD}" presName="textRect" presStyleLbl="revTx" presStyleIdx="1" presStyleCnt="6">
        <dgm:presLayoutVars>
          <dgm:chMax val="1"/>
          <dgm:chPref val="1"/>
        </dgm:presLayoutVars>
      </dgm:prSet>
      <dgm:spPr/>
    </dgm:pt>
    <dgm:pt modelId="{9968D849-2828-47CA-8611-FA4FD793CDB7}" type="pres">
      <dgm:prSet presAssocID="{86C33446-36C5-46A6-BFEC-C9FF06107888}" presName="sibTrans" presStyleCnt="0"/>
      <dgm:spPr/>
    </dgm:pt>
    <dgm:pt modelId="{330CC85B-60C2-4765-BAB7-C4B1A0D5BF34}" type="pres">
      <dgm:prSet presAssocID="{9B71DEF5-A458-487D-AB31-EF5BCE9DDA9A}" presName="compNode" presStyleCnt="0"/>
      <dgm:spPr/>
    </dgm:pt>
    <dgm:pt modelId="{422C6295-CFED-4AFE-A290-F6470C74282E}" type="pres">
      <dgm:prSet presAssocID="{9B71DEF5-A458-487D-AB31-EF5BCE9DDA9A}" presName="iconBgRect" presStyleLbl="bgShp" presStyleIdx="2" presStyleCnt="6"/>
      <dgm:spPr/>
    </dgm:pt>
    <dgm:pt modelId="{8A92CA7E-7010-4CFA-AEB3-8D2F2648A43A}" type="pres">
      <dgm:prSet presAssocID="{9B71DEF5-A458-487D-AB31-EF5BCE9DDA9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CEF6FB06-7E5B-4B7A-89C9-147445DE54B2}" type="pres">
      <dgm:prSet presAssocID="{9B71DEF5-A458-487D-AB31-EF5BCE9DDA9A}" presName="spaceRect" presStyleCnt="0"/>
      <dgm:spPr/>
    </dgm:pt>
    <dgm:pt modelId="{E035E037-A8D9-4AD7-AFE7-0130BAF8C7F5}" type="pres">
      <dgm:prSet presAssocID="{9B71DEF5-A458-487D-AB31-EF5BCE9DDA9A}" presName="textRect" presStyleLbl="revTx" presStyleIdx="2" presStyleCnt="6">
        <dgm:presLayoutVars>
          <dgm:chMax val="1"/>
          <dgm:chPref val="1"/>
        </dgm:presLayoutVars>
      </dgm:prSet>
      <dgm:spPr/>
    </dgm:pt>
    <dgm:pt modelId="{ADC22E00-1F4E-4EB0-A10D-C185408279C1}" type="pres">
      <dgm:prSet presAssocID="{3DB01A28-7424-4597-AD38-128783B7BE0D}" presName="sibTrans" presStyleCnt="0"/>
      <dgm:spPr/>
    </dgm:pt>
    <dgm:pt modelId="{0AA75B7A-AAEE-43ED-A5D0-4D9BDBBD3E6E}" type="pres">
      <dgm:prSet presAssocID="{0A15BA53-7F17-4C35-9848-7333981AFF75}" presName="compNode" presStyleCnt="0"/>
      <dgm:spPr/>
    </dgm:pt>
    <dgm:pt modelId="{960D9B1D-EC9A-47A8-9BAC-7091AD515A35}" type="pres">
      <dgm:prSet presAssocID="{0A15BA53-7F17-4C35-9848-7333981AFF75}" presName="iconBgRect" presStyleLbl="bgShp" presStyleIdx="3" presStyleCnt="6"/>
      <dgm:spPr/>
    </dgm:pt>
    <dgm:pt modelId="{B99FBCB8-0847-4991-BF86-D03FBA80361C}" type="pres">
      <dgm:prSet presAssocID="{0A15BA53-7F17-4C35-9848-7333981AFF7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ze"/>
        </a:ext>
      </dgm:extLst>
    </dgm:pt>
    <dgm:pt modelId="{F6D5B830-51A9-42E7-860D-89DC1E9A6A97}" type="pres">
      <dgm:prSet presAssocID="{0A15BA53-7F17-4C35-9848-7333981AFF75}" presName="spaceRect" presStyleCnt="0"/>
      <dgm:spPr/>
    </dgm:pt>
    <dgm:pt modelId="{A5E9BD63-EBF7-47C2-817E-7E262DDB6232}" type="pres">
      <dgm:prSet presAssocID="{0A15BA53-7F17-4C35-9848-7333981AFF75}" presName="textRect" presStyleLbl="revTx" presStyleIdx="3" presStyleCnt="6">
        <dgm:presLayoutVars>
          <dgm:chMax val="1"/>
          <dgm:chPref val="1"/>
        </dgm:presLayoutVars>
      </dgm:prSet>
      <dgm:spPr/>
    </dgm:pt>
    <dgm:pt modelId="{3DB31C1D-B66E-47F5-9B32-15D8D79D888B}" type="pres">
      <dgm:prSet presAssocID="{483BF01E-24C6-4F81-B3BB-AD1FBABBA052}" presName="sibTrans" presStyleCnt="0"/>
      <dgm:spPr/>
    </dgm:pt>
    <dgm:pt modelId="{23A1E10A-FF7F-4479-87C7-1A26C763CC98}" type="pres">
      <dgm:prSet presAssocID="{4D9C42B9-21AF-4CA1-8184-B90BF76F1A47}" presName="compNode" presStyleCnt="0"/>
      <dgm:spPr/>
    </dgm:pt>
    <dgm:pt modelId="{B8CF0862-05A6-49AB-8E8B-BE5D40A3B80C}" type="pres">
      <dgm:prSet presAssocID="{4D9C42B9-21AF-4CA1-8184-B90BF76F1A47}" presName="iconBgRect" presStyleLbl="bgShp" presStyleIdx="4" presStyleCnt="6"/>
      <dgm:spPr/>
    </dgm:pt>
    <dgm:pt modelId="{967E6DAA-A277-485B-9A70-0172639D1E24}" type="pres">
      <dgm:prSet presAssocID="{4D9C42B9-21AF-4CA1-8184-B90BF76F1A4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B5EE1340-4F0B-49BD-ABA9-D02D2C02D780}" type="pres">
      <dgm:prSet presAssocID="{4D9C42B9-21AF-4CA1-8184-B90BF76F1A47}" presName="spaceRect" presStyleCnt="0"/>
      <dgm:spPr/>
    </dgm:pt>
    <dgm:pt modelId="{34456D18-6ADC-48C0-BD55-5553A9E6BE64}" type="pres">
      <dgm:prSet presAssocID="{4D9C42B9-21AF-4CA1-8184-B90BF76F1A47}" presName="textRect" presStyleLbl="revTx" presStyleIdx="4" presStyleCnt="6">
        <dgm:presLayoutVars>
          <dgm:chMax val="1"/>
          <dgm:chPref val="1"/>
        </dgm:presLayoutVars>
      </dgm:prSet>
      <dgm:spPr/>
    </dgm:pt>
    <dgm:pt modelId="{B5CBF011-848F-4D78-8425-03F3CCA8EB4C}" type="pres">
      <dgm:prSet presAssocID="{0D3EC7B0-7EFF-4460-ACD0-A71D0055A3AA}" presName="sibTrans" presStyleCnt="0"/>
      <dgm:spPr/>
    </dgm:pt>
    <dgm:pt modelId="{6D44C115-474F-4D0A-A003-025E6B883B30}" type="pres">
      <dgm:prSet presAssocID="{4A26A97E-233A-4EC0-AEE8-4781D531DFF0}" presName="compNode" presStyleCnt="0"/>
      <dgm:spPr/>
    </dgm:pt>
    <dgm:pt modelId="{B58BC812-BC8D-4D2F-9E60-9AA7FEC5E766}" type="pres">
      <dgm:prSet presAssocID="{4A26A97E-233A-4EC0-AEE8-4781D531DFF0}" presName="iconBgRect" presStyleLbl="bgShp" presStyleIdx="5" presStyleCnt="6"/>
      <dgm:spPr/>
    </dgm:pt>
    <dgm:pt modelId="{D5424657-9912-460D-911F-6FE5716AD92D}" type="pres">
      <dgm:prSet presAssocID="{4A26A97E-233A-4EC0-AEE8-4781D531DFF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E24BD577-E9DF-4080-A932-96BD0D078D59}" type="pres">
      <dgm:prSet presAssocID="{4A26A97E-233A-4EC0-AEE8-4781D531DFF0}" presName="spaceRect" presStyleCnt="0"/>
      <dgm:spPr/>
    </dgm:pt>
    <dgm:pt modelId="{B91A7ED3-AE21-4CA6-8A73-6C745984F702}" type="pres">
      <dgm:prSet presAssocID="{4A26A97E-233A-4EC0-AEE8-4781D531DFF0}" presName="textRect" presStyleLbl="revTx" presStyleIdx="5" presStyleCnt="6">
        <dgm:presLayoutVars>
          <dgm:chMax val="1"/>
          <dgm:chPref val="1"/>
        </dgm:presLayoutVars>
      </dgm:prSet>
      <dgm:spPr/>
    </dgm:pt>
  </dgm:ptLst>
  <dgm:cxnLst>
    <dgm:cxn modelId="{31471208-D19E-41E5-A4F9-19ABB7F2F072}" type="presOf" srcId="{DCC4B88F-FAE6-483F-95C8-59939947C7DA}" destId="{69C816DC-1ED4-4A9E-B002-43AF5B81DB8B}" srcOrd="0" destOrd="0" presId="urn:microsoft.com/office/officeart/2018/5/layout/IconCircleLabelList"/>
    <dgm:cxn modelId="{EF68012E-31CE-40C2-9718-D0D5A073DB9E}" type="presOf" srcId="{4A26A97E-233A-4EC0-AEE8-4781D531DFF0}" destId="{B91A7ED3-AE21-4CA6-8A73-6C745984F702}" srcOrd="0" destOrd="0" presId="urn:microsoft.com/office/officeart/2018/5/layout/IconCircleLabelList"/>
    <dgm:cxn modelId="{446AAE2E-51BD-4502-9375-8592F06177FC}" srcId="{DCC4B88F-FAE6-483F-95C8-59939947C7DA}" destId="{4A26A97E-233A-4EC0-AEE8-4781D531DFF0}" srcOrd="5" destOrd="0" parTransId="{B4F5C37D-97FD-4041-BA6A-D97BB906DCA1}" sibTransId="{89E17DFB-1CDA-4AA0-B280-AAA6E4F52921}"/>
    <dgm:cxn modelId="{CAE83539-598F-43BF-A0E8-A1F4557C0C9A}" type="presOf" srcId="{4D9C42B9-21AF-4CA1-8184-B90BF76F1A47}" destId="{34456D18-6ADC-48C0-BD55-5553A9E6BE64}" srcOrd="0" destOrd="0" presId="urn:microsoft.com/office/officeart/2018/5/layout/IconCircleLabelList"/>
    <dgm:cxn modelId="{37084A41-1D1E-4986-9FB0-C1177D8574BC}" type="presOf" srcId="{9B71DEF5-A458-487D-AB31-EF5BCE9DDA9A}" destId="{E035E037-A8D9-4AD7-AFE7-0130BAF8C7F5}" srcOrd="0" destOrd="0" presId="urn:microsoft.com/office/officeart/2018/5/layout/IconCircleLabelList"/>
    <dgm:cxn modelId="{D7DDB047-EBE8-48C3-9D6C-24FE3FE3938F}" type="presOf" srcId="{0A15BA53-7F17-4C35-9848-7333981AFF75}" destId="{A5E9BD63-EBF7-47C2-817E-7E262DDB6232}" srcOrd="0" destOrd="0" presId="urn:microsoft.com/office/officeart/2018/5/layout/IconCircleLabelList"/>
    <dgm:cxn modelId="{9E56FA48-7203-441F-823F-1430181A11BA}" srcId="{DCC4B88F-FAE6-483F-95C8-59939947C7DA}" destId="{7E5B973D-81AF-43D2-8CDE-097FF328512F}" srcOrd="0" destOrd="0" parTransId="{8BAFCD97-E598-4E2D-89A3-189A4D57DF0B}" sibTransId="{5AD825AD-3173-4CD5-93FB-BE3F571B15E5}"/>
    <dgm:cxn modelId="{276BFC49-53D9-4BE3-A437-AC138C03A20A}" srcId="{DCC4B88F-FAE6-483F-95C8-59939947C7DA}" destId="{E9838940-87E0-47C5-834B-2FAF1E4525BD}" srcOrd="1" destOrd="0" parTransId="{CCCB9AE8-914D-442F-89A7-05F46DE13A07}" sibTransId="{86C33446-36C5-46A6-BFEC-C9FF06107888}"/>
    <dgm:cxn modelId="{945A4459-BE2F-4990-9491-205BACC7DAE7}" type="presOf" srcId="{E9838940-87E0-47C5-834B-2FAF1E4525BD}" destId="{446789B3-B591-4566-A5BA-728416A304B7}" srcOrd="0" destOrd="0" presId="urn:microsoft.com/office/officeart/2018/5/layout/IconCircleLabelList"/>
    <dgm:cxn modelId="{5C87A693-C78B-40BA-93F0-BE766A9886CE}" srcId="{DCC4B88F-FAE6-483F-95C8-59939947C7DA}" destId="{0A15BA53-7F17-4C35-9848-7333981AFF75}" srcOrd="3" destOrd="0" parTransId="{1FE8B814-8A50-4993-891D-F0A0613DB8CE}" sibTransId="{483BF01E-24C6-4F81-B3BB-AD1FBABBA052}"/>
    <dgm:cxn modelId="{E2DB67A2-8C76-469B-B441-567611C8FD21}" srcId="{DCC4B88F-FAE6-483F-95C8-59939947C7DA}" destId="{9B71DEF5-A458-487D-AB31-EF5BCE9DDA9A}" srcOrd="2" destOrd="0" parTransId="{B6809B7D-D841-453E-80EC-BCEFD650C042}" sibTransId="{3DB01A28-7424-4597-AD38-128783B7BE0D}"/>
    <dgm:cxn modelId="{62C7B9B3-42BC-4669-A105-010E5B0608DC}" type="presOf" srcId="{7E5B973D-81AF-43D2-8CDE-097FF328512F}" destId="{6DCDD59C-8450-42F6-83C9-7969846083D5}" srcOrd="0" destOrd="0" presId="urn:microsoft.com/office/officeart/2018/5/layout/IconCircleLabelList"/>
    <dgm:cxn modelId="{F74CC5D2-3BDB-4008-8A9E-D45768BD1F34}" srcId="{DCC4B88F-FAE6-483F-95C8-59939947C7DA}" destId="{4D9C42B9-21AF-4CA1-8184-B90BF76F1A47}" srcOrd="4" destOrd="0" parTransId="{EF275899-BDEA-4BBE-B259-44F8F9B93A9C}" sibTransId="{0D3EC7B0-7EFF-4460-ACD0-A71D0055A3AA}"/>
    <dgm:cxn modelId="{B5171DFF-9764-4479-BBC7-E24DE539DA76}" type="presParOf" srcId="{69C816DC-1ED4-4A9E-B002-43AF5B81DB8B}" destId="{BB19F573-72C1-43B4-B736-76E12D78690C}" srcOrd="0" destOrd="0" presId="urn:microsoft.com/office/officeart/2018/5/layout/IconCircleLabelList"/>
    <dgm:cxn modelId="{EAAF22EC-2170-4EFF-82CC-B58BD62D41B1}" type="presParOf" srcId="{BB19F573-72C1-43B4-B736-76E12D78690C}" destId="{9B262F7B-2FD2-4F47-ADEA-2007AABB6F22}" srcOrd="0" destOrd="0" presId="urn:microsoft.com/office/officeart/2018/5/layout/IconCircleLabelList"/>
    <dgm:cxn modelId="{32B48F0F-9A1B-4D79-BB54-94CC24A01A34}" type="presParOf" srcId="{BB19F573-72C1-43B4-B736-76E12D78690C}" destId="{D236FE57-A901-4C3D-85B6-EB2BA454A14D}" srcOrd="1" destOrd="0" presId="urn:microsoft.com/office/officeart/2018/5/layout/IconCircleLabelList"/>
    <dgm:cxn modelId="{37434E78-A5BC-4B14-ACDC-C2C10CE0934F}" type="presParOf" srcId="{BB19F573-72C1-43B4-B736-76E12D78690C}" destId="{9D61FB03-FEF5-47FE-A95C-2E8A909AD17D}" srcOrd="2" destOrd="0" presId="urn:microsoft.com/office/officeart/2018/5/layout/IconCircleLabelList"/>
    <dgm:cxn modelId="{1B774571-1E90-4A21-8CA1-A4CE3FAD7239}" type="presParOf" srcId="{BB19F573-72C1-43B4-B736-76E12D78690C}" destId="{6DCDD59C-8450-42F6-83C9-7969846083D5}" srcOrd="3" destOrd="0" presId="urn:microsoft.com/office/officeart/2018/5/layout/IconCircleLabelList"/>
    <dgm:cxn modelId="{1E6E7497-B793-4843-AF79-58E4787A9B42}" type="presParOf" srcId="{69C816DC-1ED4-4A9E-B002-43AF5B81DB8B}" destId="{3E8F4428-CB99-44F4-B689-2A4CEB909C6A}" srcOrd="1" destOrd="0" presId="urn:microsoft.com/office/officeart/2018/5/layout/IconCircleLabelList"/>
    <dgm:cxn modelId="{B6BBA0CF-6D0C-49C8-94A3-0E5BC3F0B194}" type="presParOf" srcId="{69C816DC-1ED4-4A9E-B002-43AF5B81DB8B}" destId="{227F59F0-CB94-4798-A906-E50D6D5D8E32}" srcOrd="2" destOrd="0" presId="urn:microsoft.com/office/officeart/2018/5/layout/IconCircleLabelList"/>
    <dgm:cxn modelId="{ABFB54DF-1B9C-473C-8AC6-0E66EEFDFC99}" type="presParOf" srcId="{227F59F0-CB94-4798-A906-E50D6D5D8E32}" destId="{794D84C1-4F88-4BD1-96D7-AC8CDE2982F0}" srcOrd="0" destOrd="0" presId="urn:microsoft.com/office/officeart/2018/5/layout/IconCircleLabelList"/>
    <dgm:cxn modelId="{4F0E3D5D-A0F0-41F0-9B5A-54D77A974A53}" type="presParOf" srcId="{227F59F0-CB94-4798-A906-E50D6D5D8E32}" destId="{607D3EBE-C641-46B5-8697-E392D7956DE8}" srcOrd="1" destOrd="0" presId="urn:microsoft.com/office/officeart/2018/5/layout/IconCircleLabelList"/>
    <dgm:cxn modelId="{BE618EF8-FFEE-4E53-8029-02F7DFE47E24}" type="presParOf" srcId="{227F59F0-CB94-4798-A906-E50D6D5D8E32}" destId="{8208E7DD-A6A8-4F15-AA87-02AAD6CD8AF3}" srcOrd="2" destOrd="0" presId="urn:microsoft.com/office/officeart/2018/5/layout/IconCircleLabelList"/>
    <dgm:cxn modelId="{2351523E-68D0-4313-AC2F-247DF4858EA6}" type="presParOf" srcId="{227F59F0-CB94-4798-A906-E50D6D5D8E32}" destId="{446789B3-B591-4566-A5BA-728416A304B7}" srcOrd="3" destOrd="0" presId="urn:microsoft.com/office/officeart/2018/5/layout/IconCircleLabelList"/>
    <dgm:cxn modelId="{437AB238-6795-4CAF-A5E2-8C772A3BF4AA}" type="presParOf" srcId="{69C816DC-1ED4-4A9E-B002-43AF5B81DB8B}" destId="{9968D849-2828-47CA-8611-FA4FD793CDB7}" srcOrd="3" destOrd="0" presId="urn:microsoft.com/office/officeart/2018/5/layout/IconCircleLabelList"/>
    <dgm:cxn modelId="{E47D438C-FC1E-4EEA-B2CD-A1C3C24EFD5F}" type="presParOf" srcId="{69C816DC-1ED4-4A9E-B002-43AF5B81DB8B}" destId="{330CC85B-60C2-4765-BAB7-C4B1A0D5BF34}" srcOrd="4" destOrd="0" presId="urn:microsoft.com/office/officeart/2018/5/layout/IconCircleLabelList"/>
    <dgm:cxn modelId="{FD8896E9-A37F-4745-84E1-021052163212}" type="presParOf" srcId="{330CC85B-60C2-4765-BAB7-C4B1A0D5BF34}" destId="{422C6295-CFED-4AFE-A290-F6470C74282E}" srcOrd="0" destOrd="0" presId="urn:microsoft.com/office/officeart/2018/5/layout/IconCircleLabelList"/>
    <dgm:cxn modelId="{26EFC64B-4228-423C-B4E3-079CCB8B7D7F}" type="presParOf" srcId="{330CC85B-60C2-4765-BAB7-C4B1A0D5BF34}" destId="{8A92CA7E-7010-4CFA-AEB3-8D2F2648A43A}" srcOrd="1" destOrd="0" presId="urn:microsoft.com/office/officeart/2018/5/layout/IconCircleLabelList"/>
    <dgm:cxn modelId="{5A9B7E05-03B2-4FA0-AE42-AEDF13C2F7ED}" type="presParOf" srcId="{330CC85B-60C2-4765-BAB7-C4B1A0D5BF34}" destId="{CEF6FB06-7E5B-4B7A-89C9-147445DE54B2}" srcOrd="2" destOrd="0" presId="urn:microsoft.com/office/officeart/2018/5/layout/IconCircleLabelList"/>
    <dgm:cxn modelId="{A460544B-AC97-478C-AC2A-2865532A666C}" type="presParOf" srcId="{330CC85B-60C2-4765-BAB7-C4B1A0D5BF34}" destId="{E035E037-A8D9-4AD7-AFE7-0130BAF8C7F5}" srcOrd="3" destOrd="0" presId="urn:microsoft.com/office/officeart/2018/5/layout/IconCircleLabelList"/>
    <dgm:cxn modelId="{5AD30ECA-3FDB-4F1B-9EAE-14FE02B15697}" type="presParOf" srcId="{69C816DC-1ED4-4A9E-B002-43AF5B81DB8B}" destId="{ADC22E00-1F4E-4EB0-A10D-C185408279C1}" srcOrd="5" destOrd="0" presId="urn:microsoft.com/office/officeart/2018/5/layout/IconCircleLabelList"/>
    <dgm:cxn modelId="{F134679D-B615-4385-854D-A0EFFDD4E764}" type="presParOf" srcId="{69C816DC-1ED4-4A9E-B002-43AF5B81DB8B}" destId="{0AA75B7A-AAEE-43ED-A5D0-4D9BDBBD3E6E}" srcOrd="6" destOrd="0" presId="urn:microsoft.com/office/officeart/2018/5/layout/IconCircleLabelList"/>
    <dgm:cxn modelId="{254D90B2-3696-460C-B292-449E5010662E}" type="presParOf" srcId="{0AA75B7A-AAEE-43ED-A5D0-4D9BDBBD3E6E}" destId="{960D9B1D-EC9A-47A8-9BAC-7091AD515A35}" srcOrd="0" destOrd="0" presId="urn:microsoft.com/office/officeart/2018/5/layout/IconCircleLabelList"/>
    <dgm:cxn modelId="{8DD9B2F3-E89B-4A28-8AE4-C61F604F87C5}" type="presParOf" srcId="{0AA75B7A-AAEE-43ED-A5D0-4D9BDBBD3E6E}" destId="{B99FBCB8-0847-4991-BF86-D03FBA80361C}" srcOrd="1" destOrd="0" presId="urn:microsoft.com/office/officeart/2018/5/layout/IconCircleLabelList"/>
    <dgm:cxn modelId="{11371DED-D3B9-46D4-B766-EB22ACEA624D}" type="presParOf" srcId="{0AA75B7A-AAEE-43ED-A5D0-4D9BDBBD3E6E}" destId="{F6D5B830-51A9-42E7-860D-89DC1E9A6A97}" srcOrd="2" destOrd="0" presId="urn:microsoft.com/office/officeart/2018/5/layout/IconCircleLabelList"/>
    <dgm:cxn modelId="{461B7414-85C6-4848-8FBE-4A4C1AA4B4B5}" type="presParOf" srcId="{0AA75B7A-AAEE-43ED-A5D0-4D9BDBBD3E6E}" destId="{A5E9BD63-EBF7-47C2-817E-7E262DDB6232}" srcOrd="3" destOrd="0" presId="urn:microsoft.com/office/officeart/2018/5/layout/IconCircleLabelList"/>
    <dgm:cxn modelId="{BF8EF7FE-BB6A-4B96-860F-0AAEC53B8C87}" type="presParOf" srcId="{69C816DC-1ED4-4A9E-B002-43AF5B81DB8B}" destId="{3DB31C1D-B66E-47F5-9B32-15D8D79D888B}" srcOrd="7" destOrd="0" presId="urn:microsoft.com/office/officeart/2018/5/layout/IconCircleLabelList"/>
    <dgm:cxn modelId="{B4D73385-3F73-4076-B22C-B0707E13CC9B}" type="presParOf" srcId="{69C816DC-1ED4-4A9E-B002-43AF5B81DB8B}" destId="{23A1E10A-FF7F-4479-87C7-1A26C763CC98}" srcOrd="8" destOrd="0" presId="urn:microsoft.com/office/officeart/2018/5/layout/IconCircleLabelList"/>
    <dgm:cxn modelId="{B08E5092-49B3-4D75-9F9D-BC4F4C3D4C25}" type="presParOf" srcId="{23A1E10A-FF7F-4479-87C7-1A26C763CC98}" destId="{B8CF0862-05A6-49AB-8E8B-BE5D40A3B80C}" srcOrd="0" destOrd="0" presId="urn:microsoft.com/office/officeart/2018/5/layout/IconCircleLabelList"/>
    <dgm:cxn modelId="{3B5C0B4A-BE03-41CC-A858-8ADAA330E75B}" type="presParOf" srcId="{23A1E10A-FF7F-4479-87C7-1A26C763CC98}" destId="{967E6DAA-A277-485B-9A70-0172639D1E24}" srcOrd="1" destOrd="0" presId="urn:microsoft.com/office/officeart/2018/5/layout/IconCircleLabelList"/>
    <dgm:cxn modelId="{04DDD727-D743-41A9-BFBF-E37662EF4DE0}" type="presParOf" srcId="{23A1E10A-FF7F-4479-87C7-1A26C763CC98}" destId="{B5EE1340-4F0B-49BD-ABA9-D02D2C02D780}" srcOrd="2" destOrd="0" presId="urn:microsoft.com/office/officeart/2018/5/layout/IconCircleLabelList"/>
    <dgm:cxn modelId="{8FB77CA5-BF49-4FF4-B699-6A603D399918}" type="presParOf" srcId="{23A1E10A-FF7F-4479-87C7-1A26C763CC98}" destId="{34456D18-6ADC-48C0-BD55-5553A9E6BE64}" srcOrd="3" destOrd="0" presId="urn:microsoft.com/office/officeart/2018/5/layout/IconCircleLabelList"/>
    <dgm:cxn modelId="{8A4E93E5-D30C-4531-8D80-DF22A7E50314}" type="presParOf" srcId="{69C816DC-1ED4-4A9E-B002-43AF5B81DB8B}" destId="{B5CBF011-848F-4D78-8425-03F3CCA8EB4C}" srcOrd="9" destOrd="0" presId="urn:microsoft.com/office/officeart/2018/5/layout/IconCircleLabelList"/>
    <dgm:cxn modelId="{964BB77B-3D6A-40D9-89F0-E21B05290AF4}" type="presParOf" srcId="{69C816DC-1ED4-4A9E-B002-43AF5B81DB8B}" destId="{6D44C115-474F-4D0A-A003-025E6B883B30}" srcOrd="10" destOrd="0" presId="urn:microsoft.com/office/officeart/2018/5/layout/IconCircleLabelList"/>
    <dgm:cxn modelId="{40427314-1BC2-4DB0-9EF0-35512194ECBA}" type="presParOf" srcId="{6D44C115-474F-4D0A-A003-025E6B883B30}" destId="{B58BC812-BC8D-4D2F-9E60-9AA7FEC5E766}" srcOrd="0" destOrd="0" presId="urn:microsoft.com/office/officeart/2018/5/layout/IconCircleLabelList"/>
    <dgm:cxn modelId="{9B352ED0-40CF-4F71-92D8-6745E95A6576}" type="presParOf" srcId="{6D44C115-474F-4D0A-A003-025E6B883B30}" destId="{D5424657-9912-460D-911F-6FE5716AD92D}" srcOrd="1" destOrd="0" presId="urn:microsoft.com/office/officeart/2018/5/layout/IconCircleLabelList"/>
    <dgm:cxn modelId="{76CCB920-C22D-4E0F-9AA7-F78F3088BCE0}" type="presParOf" srcId="{6D44C115-474F-4D0A-A003-025E6B883B30}" destId="{E24BD577-E9DF-4080-A932-96BD0D078D59}" srcOrd="2" destOrd="0" presId="urn:microsoft.com/office/officeart/2018/5/layout/IconCircleLabelList"/>
    <dgm:cxn modelId="{6D3E571E-BF9C-41DB-B58F-5E1783E41CE0}" type="presParOf" srcId="{6D44C115-474F-4D0A-A003-025E6B883B30}" destId="{B91A7ED3-AE21-4CA6-8A73-6C745984F70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666DE6-90EE-4BAF-9366-740B563DC5F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B0F7B7-AE02-4209-92F9-5F48A703BC61}">
      <dgm:prSet/>
      <dgm:spPr/>
      <dgm:t>
        <a:bodyPr/>
        <a:lstStyle/>
        <a:p>
          <a:pPr>
            <a:defRPr b="1"/>
          </a:pPr>
          <a:r>
            <a:rPr lang="en-US"/>
            <a:t>Focus: Prioritize the system's goal over individual efficiency.</a:t>
          </a:r>
        </a:p>
      </dgm:t>
    </dgm:pt>
    <dgm:pt modelId="{554D42DE-D5BE-4C0B-A5C4-8BDEFD1F5487}" type="parTrans" cxnId="{670F72C3-A68E-4665-B81F-030AE87DC954}">
      <dgm:prSet/>
      <dgm:spPr/>
      <dgm:t>
        <a:bodyPr/>
        <a:lstStyle/>
        <a:p>
          <a:endParaRPr lang="en-US"/>
        </a:p>
      </dgm:t>
    </dgm:pt>
    <dgm:pt modelId="{3A9ECBAD-D057-4FAA-9E60-0CC7A9B56B5C}" type="sibTrans" cxnId="{670F72C3-A68E-4665-B81F-030AE87DC954}">
      <dgm:prSet/>
      <dgm:spPr/>
      <dgm:t>
        <a:bodyPr/>
        <a:lstStyle/>
        <a:p>
          <a:endParaRPr lang="en-US"/>
        </a:p>
      </dgm:t>
    </dgm:pt>
    <dgm:pt modelId="{65C86A33-B9EC-4B7E-9CE1-FDE955B850A5}">
      <dgm:prSet/>
      <dgm:spPr/>
      <dgm:t>
        <a:bodyPr/>
        <a:lstStyle/>
        <a:p>
          <a:pPr>
            <a:defRPr b="1"/>
          </a:pPr>
          <a:r>
            <a:rPr lang="en-US"/>
            <a:t>Lessons Learned:</a:t>
          </a:r>
        </a:p>
      </dgm:t>
    </dgm:pt>
    <dgm:pt modelId="{E4EE8CDE-BE67-4689-8F72-4E9106B4D1C4}" type="parTrans" cxnId="{EF8CC5D0-FC64-449B-AD0B-8DA2C37CFE05}">
      <dgm:prSet/>
      <dgm:spPr/>
      <dgm:t>
        <a:bodyPr/>
        <a:lstStyle/>
        <a:p>
          <a:endParaRPr lang="en-US"/>
        </a:p>
      </dgm:t>
    </dgm:pt>
    <dgm:pt modelId="{F3CB880D-D4EC-4781-B633-C307A0C0FEE9}" type="sibTrans" cxnId="{EF8CC5D0-FC64-449B-AD0B-8DA2C37CFE05}">
      <dgm:prSet/>
      <dgm:spPr/>
      <dgm:t>
        <a:bodyPr/>
        <a:lstStyle/>
        <a:p>
          <a:endParaRPr lang="en-US"/>
        </a:p>
      </dgm:t>
    </dgm:pt>
    <dgm:pt modelId="{45E42090-C5E2-40FF-9AF8-8EE76542C80B}">
      <dgm:prSet/>
      <dgm:spPr/>
      <dgm:t>
        <a:bodyPr/>
        <a:lstStyle/>
        <a:p>
          <a:r>
            <a:rPr lang="en-US"/>
            <a:t>Understand the bigger picture and system dynamics.</a:t>
          </a:r>
        </a:p>
      </dgm:t>
    </dgm:pt>
    <dgm:pt modelId="{5DDD34A5-C4C3-4510-8C06-DF1F0F2458F5}" type="parTrans" cxnId="{65C14B4D-4916-4FCE-8108-086080150AE6}">
      <dgm:prSet/>
      <dgm:spPr/>
      <dgm:t>
        <a:bodyPr/>
        <a:lstStyle/>
        <a:p>
          <a:endParaRPr lang="en-US"/>
        </a:p>
      </dgm:t>
    </dgm:pt>
    <dgm:pt modelId="{CF0E9D1E-F826-4030-9860-BAF87E628FC8}" type="sibTrans" cxnId="{65C14B4D-4916-4FCE-8108-086080150AE6}">
      <dgm:prSet/>
      <dgm:spPr/>
      <dgm:t>
        <a:bodyPr/>
        <a:lstStyle/>
        <a:p>
          <a:endParaRPr lang="en-US"/>
        </a:p>
      </dgm:t>
    </dgm:pt>
    <dgm:pt modelId="{297B7E9D-0328-4632-BD53-3D63D2AD7B0D}">
      <dgm:prSet/>
      <dgm:spPr/>
      <dgm:t>
        <a:bodyPr/>
        <a:lstStyle/>
        <a:p>
          <a:r>
            <a:rPr lang="en-US"/>
            <a:t>Identify and address constraints hindering performance.</a:t>
          </a:r>
        </a:p>
      </dgm:t>
    </dgm:pt>
    <dgm:pt modelId="{4D56B1D4-0CD9-495E-BC98-D2DF0C5B5719}" type="parTrans" cxnId="{E2FD3042-0ECC-400D-87AF-29CA4A2280EE}">
      <dgm:prSet/>
      <dgm:spPr/>
      <dgm:t>
        <a:bodyPr/>
        <a:lstStyle/>
        <a:p>
          <a:endParaRPr lang="en-US"/>
        </a:p>
      </dgm:t>
    </dgm:pt>
    <dgm:pt modelId="{ABA1FBB1-F213-421A-A143-2388E16DC87E}" type="sibTrans" cxnId="{E2FD3042-0ECC-400D-87AF-29CA4A2280EE}">
      <dgm:prSet/>
      <dgm:spPr/>
      <dgm:t>
        <a:bodyPr/>
        <a:lstStyle/>
        <a:p>
          <a:endParaRPr lang="en-US"/>
        </a:p>
      </dgm:t>
    </dgm:pt>
    <dgm:pt modelId="{738F805E-D748-4375-A586-EC69C240D345}">
      <dgm:prSet/>
      <dgm:spPr/>
      <dgm:t>
        <a:bodyPr/>
        <a:lstStyle/>
        <a:p>
          <a:r>
            <a:rPr lang="en-US"/>
            <a:t>Optimize the system for overall effectiveness.</a:t>
          </a:r>
        </a:p>
      </dgm:t>
    </dgm:pt>
    <dgm:pt modelId="{E01B8CC9-069B-4BCB-833C-DF1D6B19559E}" type="parTrans" cxnId="{275F86F5-05FD-4694-BD37-2C1BDE3582CC}">
      <dgm:prSet/>
      <dgm:spPr/>
      <dgm:t>
        <a:bodyPr/>
        <a:lstStyle/>
        <a:p>
          <a:endParaRPr lang="en-US"/>
        </a:p>
      </dgm:t>
    </dgm:pt>
    <dgm:pt modelId="{66B6231F-8842-44AF-9492-D929C4BA5E88}" type="sibTrans" cxnId="{275F86F5-05FD-4694-BD37-2C1BDE3582CC}">
      <dgm:prSet/>
      <dgm:spPr/>
      <dgm:t>
        <a:bodyPr/>
        <a:lstStyle/>
        <a:p>
          <a:endParaRPr lang="en-US"/>
        </a:p>
      </dgm:t>
    </dgm:pt>
    <dgm:pt modelId="{1C718B65-591F-4BAB-8D76-CD75A8695918}">
      <dgm:prSet/>
      <dgm:spPr/>
      <dgm:t>
        <a:bodyPr/>
        <a:lstStyle/>
        <a:p>
          <a:pPr>
            <a:defRPr b="1"/>
          </a:pPr>
          <a:r>
            <a:rPr lang="en-US"/>
            <a:t>Application: Applicable to various aspects of business and life.</a:t>
          </a:r>
        </a:p>
      </dgm:t>
    </dgm:pt>
    <dgm:pt modelId="{4047C2C9-C97D-4054-BB75-A943D19CBFA8}" type="parTrans" cxnId="{7B57A7CA-D085-49D9-9C61-E1BE31B105D4}">
      <dgm:prSet/>
      <dgm:spPr/>
      <dgm:t>
        <a:bodyPr/>
        <a:lstStyle/>
        <a:p>
          <a:endParaRPr lang="en-US"/>
        </a:p>
      </dgm:t>
    </dgm:pt>
    <dgm:pt modelId="{61893544-83D3-4DE7-9C30-EEA238CD1F4B}" type="sibTrans" cxnId="{7B57A7CA-D085-49D9-9C61-E1BE31B105D4}">
      <dgm:prSet/>
      <dgm:spPr/>
      <dgm:t>
        <a:bodyPr/>
        <a:lstStyle/>
        <a:p>
          <a:endParaRPr lang="en-US"/>
        </a:p>
      </dgm:t>
    </dgm:pt>
    <dgm:pt modelId="{24E48361-AB4F-4EE0-B182-692CDAF8C721}">
      <dgm:prSet/>
      <dgm:spPr/>
      <dgm:t>
        <a:bodyPr/>
        <a:lstStyle/>
        <a:p>
          <a:pPr>
            <a:defRPr b="1"/>
          </a:pPr>
          <a:r>
            <a:rPr lang="en-US"/>
            <a:t>Results:</a:t>
          </a:r>
        </a:p>
      </dgm:t>
    </dgm:pt>
    <dgm:pt modelId="{A86B3174-43FD-4F45-A93D-C85DBEDFF758}" type="parTrans" cxnId="{E9E7757B-0FD4-48B7-84E4-79E3B7FFF710}">
      <dgm:prSet/>
      <dgm:spPr/>
      <dgm:t>
        <a:bodyPr/>
        <a:lstStyle/>
        <a:p>
          <a:endParaRPr lang="en-US"/>
        </a:p>
      </dgm:t>
    </dgm:pt>
    <dgm:pt modelId="{2728F665-367C-4E02-896C-3424ADDC0FAF}" type="sibTrans" cxnId="{E9E7757B-0FD4-48B7-84E4-79E3B7FFF710}">
      <dgm:prSet/>
      <dgm:spPr/>
      <dgm:t>
        <a:bodyPr/>
        <a:lstStyle/>
        <a:p>
          <a:endParaRPr lang="en-US"/>
        </a:p>
      </dgm:t>
    </dgm:pt>
    <dgm:pt modelId="{BCCBD41F-4583-4081-A9A0-9DA7C654E96A}">
      <dgm:prSet/>
      <dgm:spPr/>
      <dgm:t>
        <a:bodyPr/>
        <a:lstStyle/>
        <a:p>
          <a:r>
            <a:rPr lang="en-US"/>
            <a:t>Improved productivity, profitability, and customer satisfaction.</a:t>
          </a:r>
        </a:p>
      </dgm:t>
    </dgm:pt>
    <dgm:pt modelId="{CDB77651-B279-4DC4-9102-056011536BFE}" type="parTrans" cxnId="{9F13B5BE-9243-4FBB-8091-DEDBAE2192EF}">
      <dgm:prSet/>
      <dgm:spPr/>
      <dgm:t>
        <a:bodyPr/>
        <a:lstStyle/>
        <a:p>
          <a:endParaRPr lang="en-US"/>
        </a:p>
      </dgm:t>
    </dgm:pt>
    <dgm:pt modelId="{6248DD81-9830-4E7F-A4CA-23B1B5B73F9C}" type="sibTrans" cxnId="{9F13B5BE-9243-4FBB-8091-DEDBAE2192EF}">
      <dgm:prSet/>
      <dgm:spPr/>
      <dgm:t>
        <a:bodyPr/>
        <a:lstStyle/>
        <a:p>
          <a:endParaRPr lang="en-US"/>
        </a:p>
      </dgm:t>
    </dgm:pt>
    <dgm:pt modelId="{62885EC4-C392-4D54-985F-61F9B73E1556}">
      <dgm:prSet/>
      <dgm:spPr/>
      <dgm:t>
        <a:bodyPr/>
        <a:lstStyle/>
        <a:p>
          <a:r>
            <a:rPr lang="en-US"/>
            <a:t>Emphasis on systems thinking and continuous improvement.</a:t>
          </a:r>
        </a:p>
      </dgm:t>
    </dgm:pt>
    <dgm:pt modelId="{3C2BE012-F1C3-40EB-BAE0-E5A06EA85CB7}" type="parTrans" cxnId="{9FB5D36E-A160-4385-A1C9-10A8AEC8A2C9}">
      <dgm:prSet/>
      <dgm:spPr/>
      <dgm:t>
        <a:bodyPr/>
        <a:lstStyle/>
        <a:p>
          <a:endParaRPr lang="en-US"/>
        </a:p>
      </dgm:t>
    </dgm:pt>
    <dgm:pt modelId="{9C4AF7C2-3A04-4D27-BB07-43F20C01C033}" type="sibTrans" cxnId="{9FB5D36E-A160-4385-A1C9-10A8AEC8A2C9}">
      <dgm:prSet/>
      <dgm:spPr/>
      <dgm:t>
        <a:bodyPr/>
        <a:lstStyle/>
        <a:p>
          <a:endParaRPr lang="en-US"/>
        </a:p>
      </dgm:t>
    </dgm:pt>
    <dgm:pt modelId="{AF99514E-98B9-4512-AC97-2D1BEC1BE31A}">
      <dgm:prSet/>
      <dgm:spPr/>
      <dgm:t>
        <a:bodyPr/>
        <a:lstStyle/>
        <a:p>
          <a:pPr>
            <a:defRPr b="1"/>
          </a:pPr>
          <a:r>
            <a:rPr lang="en-US"/>
            <a:t>Impact: Better decision-making, meaningful results, and success.</a:t>
          </a:r>
        </a:p>
      </dgm:t>
    </dgm:pt>
    <dgm:pt modelId="{DF8D239F-AD46-445C-BD10-C5147E2AE264}" type="parTrans" cxnId="{726F6E05-87BD-49E0-A446-2E03BBDC6CC3}">
      <dgm:prSet/>
      <dgm:spPr/>
      <dgm:t>
        <a:bodyPr/>
        <a:lstStyle/>
        <a:p>
          <a:endParaRPr lang="en-US"/>
        </a:p>
      </dgm:t>
    </dgm:pt>
    <dgm:pt modelId="{25D0CB18-1A7A-495A-B7C3-A485990741AA}" type="sibTrans" cxnId="{726F6E05-87BD-49E0-A446-2E03BBDC6CC3}">
      <dgm:prSet/>
      <dgm:spPr/>
      <dgm:t>
        <a:bodyPr/>
        <a:lstStyle/>
        <a:p>
          <a:endParaRPr lang="en-US"/>
        </a:p>
      </dgm:t>
    </dgm:pt>
    <dgm:pt modelId="{006B8C99-20BF-4452-9C5F-DBF56BA24D5E}" type="pres">
      <dgm:prSet presAssocID="{4D666DE6-90EE-4BAF-9366-740B563DC5F8}" presName="root" presStyleCnt="0">
        <dgm:presLayoutVars>
          <dgm:dir/>
          <dgm:resizeHandles val="exact"/>
        </dgm:presLayoutVars>
      </dgm:prSet>
      <dgm:spPr/>
    </dgm:pt>
    <dgm:pt modelId="{235983BF-8F10-44F9-8588-958FA0CD299D}" type="pres">
      <dgm:prSet presAssocID="{66B0F7B7-AE02-4209-92F9-5F48A703BC61}" presName="compNode" presStyleCnt="0"/>
      <dgm:spPr/>
    </dgm:pt>
    <dgm:pt modelId="{ABEB146A-779F-4736-AECC-8D63917B82A4}" type="pres">
      <dgm:prSet presAssocID="{66B0F7B7-AE02-4209-92F9-5F48A703BC6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77829A2B-CD3E-485A-B028-2E79CB5ADB0A}" type="pres">
      <dgm:prSet presAssocID="{66B0F7B7-AE02-4209-92F9-5F48A703BC61}" presName="iconSpace" presStyleCnt="0"/>
      <dgm:spPr/>
    </dgm:pt>
    <dgm:pt modelId="{CEDE5661-12D7-4736-AC93-CB1D254E52CB}" type="pres">
      <dgm:prSet presAssocID="{66B0F7B7-AE02-4209-92F9-5F48A703BC61}" presName="parTx" presStyleLbl="revTx" presStyleIdx="0" presStyleCnt="10">
        <dgm:presLayoutVars>
          <dgm:chMax val="0"/>
          <dgm:chPref val="0"/>
        </dgm:presLayoutVars>
      </dgm:prSet>
      <dgm:spPr/>
    </dgm:pt>
    <dgm:pt modelId="{9846BF8D-53C8-4039-B70D-4B2D0E0BF927}" type="pres">
      <dgm:prSet presAssocID="{66B0F7B7-AE02-4209-92F9-5F48A703BC61}" presName="txSpace" presStyleCnt="0"/>
      <dgm:spPr/>
    </dgm:pt>
    <dgm:pt modelId="{5BCFE204-5639-4D2D-8916-E61E03F842D9}" type="pres">
      <dgm:prSet presAssocID="{66B0F7B7-AE02-4209-92F9-5F48A703BC61}" presName="desTx" presStyleLbl="revTx" presStyleIdx="1" presStyleCnt="10">
        <dgm:presLayoutVars/>
      </dgm:prSet>
      <dgm:spPr/>
    </dgm:pt>
    <dgm:pt modelId="{2EBE7D5B-0F5E-43BA-AFAD-34A86F6419C0}" type="pres">
      <dgm:prSet presAssocID="{3A9ECBAD-D057-4FAA-9E60-0CC7A9B56B5C}" presName="sibTrans" presStyleCnt="0"/>
      <dgm:spPr/>
    </dgm:pt>
    <dgm:pt modelId="{B7893156-1CD0-4601-AB3B-93BA282E5FA8}" type="pres">
      <dgm:prSet presAssocID="{65C86A33-B9EC-4B7E-9CE1-FDE955B850A5}" presName="compNode" presStyleCnt="0"/>
      <dgm:spPr/>
    </dgm:pt>
    <dgm:pt modelId="{D6B35532-6B97-4FB0-A1F8-AB80E5A1BC20}" type="pres">
      <dgm:prSet presAssocID="{65C86A33-B9EC-4B7E-9CE1-FDE955B850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80D7E08-AB1A-47D1-A67F-57009574ACD3}" type="pres">
      <dgm:prSet presAssocID="{65C86A33-B9EC-4B7E-9CE1-FDE955B850A5}" presName="iconSpace" presStyleCnt="0"/>
      <dgm:spPr/>
    </dgm:pt>
    <dgm:pt modelId="{142C57F6-F051-4B2D-9A6E-252CBFAB51F3}" type="pres">
      <dgm:prSet presAssocID="{65C86A33-B9EC-4B7E-9CE1-FDE955B850A5}" presName="parTx" presStyleLbl="revTx" presStyleIdx="2" presStyleCnt="10">
        <dgm:presLayoutVars>
          <dgm:chMax val="0"/>
          <dgm:chPref val="0"/>
        </dgm:presLayoutVars>
      </dgm:prSet>
      <dgm:spPr/>
    </dgm:pt>
    <dgm:pt modelId="{F0281A89-9EE8-4822-BE62-D85A916679E7}" type="pres">
      <dgm:prSet presAssocID="{65C86A33-B9EC-4B7E-9CE1-FDE955B850A5}" presName="txSpace" presStyleCnt="0"/>
      <dgm:spPr/>
    </dgm:pt>
    <dgm:pt modelId="{70F221B5-7DFC-4D78-A275-48A8DBF2AA80}" type="pres">
      <dgm:prSet presAssocID="{65C86A33-B9EC-4B7E-9CE1-FDE955B850A5}" presName="desTx" presStyleLbl="revTx" presStyleIdx="3" presStyleCnt="10">
        <dgm:presLayoutVars/>
      </dgm:prSet>
      <dgm:spPr/>
    </dgm:pt>
    <dgm:pt modelId="{3DEE4BC1-656C-4A37-9015-75C199988628}" type="pres">
      <dgm:prSet presAssocID="{F3CB880D-D4EC-4781-B633-C307A0C0FEE9}" presName="sibTrans" presStyleCnt="0"/>
      <dgm:spPr/>
    </dgm:pt>
    <dgm:pt modelId="{B460D36E-474B-429F-BC71-663F298F03A5}" type="pres">
      <dgm:prSet presAssocID="{1C718B65-591F-4BAB-8D76-CD75A8695918}" presName="compNode" presStyleCnt="0"/>
      <dgm:spPr/>
    </dgm:pt>
    <dgm:pt modelId="{97C4663E-BE9F-43AF-95A8-A89076A78D1B}" type="pres">
      <dgm:prSet presAssocID="{1C718B65-591F-4BAB-8D76-CD75A86959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2DDA13E5-7B7B-4DDF-B992-BBADF88D7A81}" type="pres">
      <dgm:prSet presAssocID="{1C718B65-591F-4BAB-8D76-CD75A8695918}" presName="iconSpace" presStyleCnt="0"/>
      <dgm:spPr/>
    </dgm:pt>
    <dgm:pt modelId="{2180AD47-7634-427D-95D3-F850968758A3}" type="pres">
      <dgm:prSet presAssocID="{1C718B65-591F-4BAB-8D76-CD75A8695918}" presName="parTx" presStyleLbl="revTx" presStyleIdx="4" presStyleCnt="10">
        <dgm:presLayoutVars>
          <dgm:chMax val="0"/>
          <dgm:chPref val="0"/>
        </dgm:presLayoutVars>
      </dgm:prSet>
      <dgm:spPr/>
    </dgm:pt>
    <dgm:pt modelId="{0FBC3A9A-6EF9-449A-89AE-C5CE6D008914}" type="pres">
      <dgm:prSet presAssocID="{1C718B65-591F-4BAB-8D76-CD75A8695918}" presName="txSpace" presStyleCnt="0"/>
      <dgm:spPr/>
    </dgm:pt>
    <dgm:pt modelId="{75F4C5BA-F746-4E2A-9020-AA099C074E8B}" type="pres">
      <dgm:prSet presAssocID="{1C718B65-591F-4BAB-8D76-CD75A8695918}" presName="desTx" presStyleLbl="revTx" presStyleIdx="5" presStyleCnt="10">
        <dgm:presLayoutVars/>
      </dgm:prSet>
      <dgm:spPr/>
    </dgm:pt>
    <dgm:pt modelId="{7648331D-FBE7-48AB-9982-5D871101B199}" type="pres">
      <dgm:prSet presAssocID="{61893544-83D3-4DE7-9C30-EEA238CD1F4B}" presName="sibTrans" presStyleCnt="0"/>
      <dgm:spPr/>
    </dgm:pt>
    <dgm:pt modelId="{846D3E9F-F1F9-47F7-990B-5F9AF0F41857}" type="pres">
      <dgm:prSet presAssocID="{24E48361-AB4F-4EE0-B182-692CDAF8C721}" presName="compNode" presStyleCnt="0"/>
      <dgm:spPr/>
    </dgm:pt>
    <dgm:pt modelId="{065BB8DF-10F8-42B2-9D24-ED6CE42A5C51}" type="pres">
      <dgm:prSet presAssocID="{24E48361-AB4F-4EE0-B182-692CDAF8C72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A57D3FDB-2451-4B53-B225-9FBEEF6995D2}" type="pres">
      <dgm:prSet presAssocID="{24E48361-AB4F-4EE0-B182-692CDAF8C721}" presName="iconSpace" presStyleCnt="0"/>
      <dgm:spPr/>
    </dgm:pt>
    <dgm:pt modelId="{84344811-0556-4540-BBE8-65E31CB66B07}" type="pres">
      <dgm:prSet presAssocID="{24E48361-AB4F-4EE0-B182-692CDAF8C721}" presName="parTx" presStyleLbl="revTx" presStyleIdx="6" presStyleCnt="10">
        <dgm:presLayoutVars>
          <dgm:chMax val="0"/>
          <dgm:chPref val="0"/>
        </dgm:presLayoutVars>
      </dgm:prSet>
      <dgm:spPr/>
    </dgm:pt>
    <dgm:pt modelId="{33178A10-07A5-46C6-AEAA-76BDE935C7FA}" type="pres">
      <dgm:prSet presAssocID="{24E48361-AB4F-4EE0-B182-692CDAF8C721}" presName="txSpace" presStyleCnt="0"/>
      <dgm:spPr/>
    </dgm:pt>
    <dgm:pt modelId="{2F7F92FD-6239-45D8-B54F-6A954E30B4D4}" type="pres">
      <dgm:prSet presAssocID="{24E48361-AB4F-4EE0-B182-692CDAF8C721}" presName="desTx" presStyleLbl="revTx" presStyleIdx="7" presStyleCnt="10">
        <dgm:presLayoutVars/>
      </dgm:prSet>
      <dgm:spPr/>
    </dgm:pt>
    <dgm:pt modelId="{C1EADE8C-26E0-4CF4-8DE1-ACD81A77A8EC}" type="pres">
      <dgm:prSet presAssocID="{2728F665-367C-4E02-896C-3424ADDC0FAF}" presName="sibTrans" presStyleCnt="0"/>
      <dgm:spPr/>
    </dgm:pt>
    <dgm:pt modelId="{7A43935A-D6FD-433F-8076-7E5F1DD4841E}" type="pres">
      <dgm:prSet presAssocID="{AF99514E-98B9-4512-AC97-2D1BEC1BE31A}" presName="compNode" presStyleCnt="0"/>
      <dgm:spPr/>
    </dgm:pt>
    <dgm:pt modelId="{B5CB6C9D-17C2-42CD-989E-9ACA45518D87}" type="pres">
      <dgm:prSet presAssocID="{AF99514E-98B9-4512-AC97-2D1BEC1BE3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cision chart"/>
        </a:ext>
      </dgm:extLst>
    </dgm:pt>
    <dgm:pt modelId="{CDC1D380-7A42-43C7-AF2E-F9522DCA0A09}" type="pres">
      <dgm:prSet presAssocID="{AF99514E-98B9-4512-AC97-2D1BEC1BE31A}" presName="iconSpace" presStyleCnt="0"/>
      <dgm:spPr/>
    </dgm:pt>
    <dgm:pt modelId="{F0CA1592-27B3-4E1C-ACC9-E4D83774B3B9}" type="pres">
      <dgm:prSet presAssocID="{AF99514E-98B9-4512-AC97-2D1BEC1BE31A}" presName="parTx" presStyleLbl="revTx" presStyleIdx="8" presStyleCnt="10">
        <dgm:presLayoutVars>
          <dgm:chMax val="0"/>
          <dgm:chPref val="0"/>
        </dgm:presLayoutVars>
      </dgm:prSet>
      <dgm:spPr/>
    </dgm:pt>
    <dgm:pt modelId="{C7590C31-3BF4-4220-A816-934B68313285}" type="pres">
      <dgm:prSet presAssocID="{AF99514E-98B9-4512-AC97-2D1BEC1BE31A}" presName="txSpace" presStyleCnt="0"/>
      <dgm:spPr/>
    </dgm:pt>
    <dgm:pt modelId="{BF38BC6A-FFE6-4948-9423-E1B978A68667}" type="pres">
      <dgm:prSet presAssocID="{AF99514E-98B9-4512-AC97-2D1BEC1BE31A}" presName="desTx" presStyleLbl="revTx" presStyleIdx="9" presStyleCnt="10">
        <dgm:presLayoutVars/>
      </dgm:prSet>
      <dgm:spPr/>
    </dgm:pt>
  </dgm:ptLst>
  <dgm:cxnLst>
    <dgm:cxn modelId="{726F6E05-87BD-49E0-A446-2E03BBDC6CC3}" srcId="{4D666DE6-90EE-4BAF-9366-740B563DC5F8}" destId="{AF99514E-98B9-4512-AC97-2D1BEC1BE31A}" srcOrd="4" destOrd="0" parTransId="{DF8D239F-AD46-445C-BD10-C5147E2AE264}" sibTransId="{25D0CB18-1A7A-495A-B7C3-A485990741AA}"/>
    <dgm:cxn modelId="{2979AF0D-BE21-42C5-B4A0-829E775FCE87}" type="presOf" srcId="{62885EC4-C392-4D54-985F-61F9B73E1556}" destId="{2F7F92FD-6239-45D8-B54F-6A954E30B4D4}" srcOrd="0" destOrd="1" presId="urn:microsoft.com/office/officeart/2018/2/layout/IconLabelDescriptionList"/>
    <dgm:cxn modelId="{B36BC318-5CE7-406F-986F-41191011BEBE}" type="presOf" srcId="{297B7E9D-0328-4632-BD53-3D63D2AD7B0D}" destId="{70F221B5-7DFC-4D78-A275-48A8DBF2AA80}" srcOrd="0" destOrd="1" presId="urn:microsoft.com/office/officeart/2018/2/layout/IconLabelDescriptionList"/>
    <dgm:cxn modelId="{4841F232-BCC7-4B9A-9F40-08CEE176B433}" type="presOf" srcId="{24E48361-AB4F-4EE0-B182-692CDAF8C721}" destId="{84344811-0556-4540-BBE8-65E31CB66B07}" srcOrd="0" destOrd="0" presId="urn:microsoft.com/office/officeart/2018/2/layout/IconLabelDescriptionList"/>
    <dgm:cxn modelId="{E6DAE461-FC0D-46B0-B249-EE4F10EF3B8C}" type="presOf" srcId="{738F805E-D748-4375-A586-EC69C240D345}" destId="{70F221B5-7DFC-4D78-A275-48A8DBF2AA80}" srcOrd="0" destOrd="2" presId="urn:microsoft.com/office/officeart/2018/2/layout/IconLabelDescriptionList"/>
    <dgm:cxn modelId="{E2FD3042-0ECC-400D-87AF-29CA4A2280EE}" srcId="{65C86A33-B9EC-4B7E-9CE1-FDE955B850A5}" destId="{297B7E9D-0328-4632-BD53-3D63D2AD7B0D}" srcOrd="1" destOrd="0" parTransId="{4D56B1D4-0CD9-495E-BC98-D2DF0C5B5719}" sibTransId="{ABA1FBB1-F213-421A-A143-2388E16DC87E}"/>
    <dgm:cxn modelId="{65C14B4D-4916-4FCE-8108-086080150AE6}" srcId="{65C86A33-B9EC-4B7E-9CE1-FDE955B850A5}" destId="{45E42090-C5E2-40FF-9AF8-8EE76542C80B}" srcOrd="0" destOrd="0" parTransId="{5DDD34A5-C4C3-4510-8C06-DF1F0F2458F5}" sibTransId="{CF0E9D1E-F826-4030-9860-BAF87E628FC8}"/>
    <dgm:cxn modelId="{9FB5D36E-A160-4385-A1C9-10A8AEC8A2C9}" srcId="{24E48361-AB4F-4EE0-B182-692CDAF8C721}" destId="{62885EC4-C392-4D54-985F-61F9B73E1556}" srcOrd="1" destOrd="0" parTransId="{3C2BE012-F1C3-40EB-BAE0-E5A06EA85CB7}" sibTransId="{9C4AF7C2-3A04-4D27-BB07-43F20C01C033}"/>
    <dgm:cxn modelId="{BBE87774-2A46-4B01-AC78-ADDC7C05C27A}" type="presOf" srcId="{BCCBD41F-4583-4081-A9A0-9DA7C654E96A}" destId="{2F7F92FD-6239-45D8-B54F-6A954E30B4D4}" srcOrd="0" destOrd="0" presId="urn:microsoft.com/office/officeart/2018/2/layout/IconLabelDescriptionList"/>
    <dgm:cxn modelId="{E9E7757B-0FD4-48B7-84E4-79E3B7FFF710}" srcId="{4D666DE6-90EE-4BAF-9366-740B563DC5F8}" destId="{24E48361-AB4F-4EE0-B182-692CDAF8C721}" srcOrd="3" destOrd="0" parTransId="{A86B3174-43FD-4F45-A93D-C85DBEDFF758}" sibTransId="{2728F665-367C-4E02-896C-3424ADDC0FAF}"/>
    <dgm:cxn modelId="{C9F24590-8E01-4742-A3B9-9AE4C60D9D6A}" type="presOf" srcId="{66B0F7B7-AE02-4209-92F9-5F48A703BC61}" destId="{CEDE5661-12D7-4736-AC93-CB1D254E52CB}" srcOrd="0" destOrd="0" presId="urn:microsoft.com/office/officeart/2018/2/layout/IconLabelDescriptionList"/>
    <dgm:cxn modelId="{597708A1-FFD2-486B-AE4C-9F867C0AE063}" type="presOf" srcId="{45E42090-C5E2-40FF-9AF8-8EE76542C80B}" destId="{70F221B5-7DFC-4D78-A275-48A8DBF2AA80}" srcOrd="0" destOrd="0" presId="urn:microsoft.com/office/officeart/2018/2/layout/IconLabelDescriptionList"/>
    <dgm:cxn modelId="{F57E3FA7-CDB1-4DA5-92BB-3685B1B5E8FB}" type="presOf" srcId="{65C86A33-B9EC-4B7E-9CE1-FDE955B850A5}" destId="{142C57F6-F051-4B2D-9A6E-252CBFAB51F3}" srcOrd="0" destOrd="0" presId="urn:microsoft.com/office/officeart/2018/2/layout/IconLabelDescriptionList"/>
    <dgm:cxn modelId="{9F13B5BE-9243-4FBB-8091-DEDBAE2192EF}" srcId="{24E48361-AB4F-4EE0-B182-692CDAF8C721}" destId="{BCCBD41F-4583-4081-A9A0-9DA7C654E96A}" srcOrd="0" destOrd="0" parTransId="{CDB77651-B279-4DC4-9102-056011536BFE}" sibTransId="{6248DD81-9830-4E7F-A4CA-23B1B5B73F9C}"/>
    <dgm:cxn modelId="{670F72C3-A68E-4665-B81F-030AE87DC954}" srcId="{4D666DE6-90EE-4BAF-9366-740B563DC5F8}" destId="{66B0F7B7-AE02-4209-92F9-5F48A703BC61}" srcOrd="0" destOrd="0" parTransId="{554D42DE-D5BE-4C0B-A5C4-8BDEFD1F5487}" sibTransId="{3A9ECBAD-D057-4FAA-9E60-0CC7A9B56B5C}"/>
    <dgm:cxn modelId="{7B57A7CA-D085-49D9-9C61-E1BE31B105D4}" srcId="{4D666DE6-90EE-4BAF-9366-740B563DC5F8}" destId="{1C718B65-591F-4BAB-8D76-CD75A8695918}" srcOrd="2" destOrd="0" parTransId="{4047C2C9-C97D-4054-BB75-A943D19CBFA8}" sibTransId="{61893544-83D3-4DE7-9C30-EEA238CD1F4B}"/>
    <dgm:cxn modelId="{EF8CC5D0-FC64-449B-AD0B-8DA2C37CFE05}" srcId="{4D666DE6-90EE-4BAF-9366-740B563DC5F8}" destId="{65C86A33-B9EC-4B7E-9CE1-FDE955B850A5}" srcOrd="1" destOrd="0" parTransId="{E4EE8CDE-BE67-4689-8F72-4E9106B4D1C4}" sibTransId="{F3CB880D-D4EC-4781-B633-C307A0C0FEE9}"/>
    <dgm:cxn modelId="{8C1019DC-B037-4703-BD64-8CABC735FCE4}" type="presOf" srcId="{4D666DE6-90EE-4BAF-9366-740B563DC5F8}" destId="{006B8C99-20BF-4452-9C5F-DBF56BA24D5E}" srcOrd="0" destOrd="0" presId="urn:microsoft.com/office/officeart/2018/2/layout/IconLabelDescriptionList"/>
    <dgm:cxn modelId="{746EECF4-F3D3-41C6-A69D-271945A77495}" type="presOf" srcId="{1C718B65-591F-4BAB-8D76-CD75A8695918}" destId="{2180AD47-7634-427D-95D3-F850968758A3}" srcOrd="0" destOrd="0" presId="urn:microsoft.com/office/officeart/2018/2/layout/IconLabelDescriptionList"/>
    <dgm:cxn modelId="{275F86F5-05FD-4694-BD37-2C1BDE3582CC}" srcId="{65C86A33-B9EC-4B7E-9CE1-FDE955B850A5}" destId="{738F805E-D748-4375-A586-EC69C240D345}" srcOrd="2" destOrd="0" parTransId="{E01B8CC9-069B-4BCB-833C-DF1D6B19559E}" sibTransId="{66B6231F-8842-44AF-9492-D929C4BA5E88}"/>
    <dgm:cxn modelId="{1CF0F5F5-6F15-4587-8F54-C4364EFB86BE}" type="presOf" srcId="{AF99514E-98B9-4512-AC97-2D1BEC1BE31A}" destId="{F0CA1592-27B3-4E1C-ACC9-E4D83774B3B9}" srcOrd="0" destOrd="0" presId="urn:microsoft.com/office/officeart/2018/2/layout/IconLabelDescriptionList"/>
    <dgm:cxn modelId="{C9322AC1-8F0F-4427-989B-A569EFBFFBD5}" type="presParOf" srcId="{006B8C99-20BF-4452-9C5F-DBF56BA24D5E}" destId="{235983BF-8F10-44F9-8588-958FA0CD299D}" srcOrd="0" destOrd="0" presId="urn:microsoft.com/office/officeart/2018/2/layout/IconLabelDescriptionList"/>
    <dgm:cxn modelId="{A0D14596-4E05-4C4B-B085-AEF6F4FA2CC3}" type="presParOf" srcId="{235983BF-8F10-44F9-8588-958FA0CD299D}" destId="{ABEB146A-779F-4736-AECC-8D63917B82A4}" srcOrd="0" destOrd="0" presId="urn:microsoft.com/office/officeart/2018/2/layout/IconLabelDescriptionList"/>
    <dgm:cxn modelId="{2216FD9C-3AD6-4B84-AB84-8BD01D2FCD2F}" type="presParOf" srcId="{235983BF-8F10-44F9-8588-958FA0CD299D}" destId="{77829A2B-CD3E-485A-B028-2E79CB5ADB0A}" srcOrd="1" destOrd="0" presId="urn:microsoft.com/office/officeart/2018/2/layout/IconLabelDescriptionList"/>
    <dgm:cxn modelId="{0E66B833-FF5D-432D-8CE1-1E6A8A311A15}" type="presParOf" srcId="{235983BF-8F10-44F9-8588-958FA0CD299D}" destId="{CEDE5661-12D7-4736-AC93-CB1D254E52CB}" srcOrd="2" destOrd="0" presId="urn:microsoft.com/office/officeart/2018/2/layout/IconLabelDescriptionList"/>
    <dgm:cxn modelId="{9A1DE26B-961C-4100-8FFF-65F27D2A19CA}" type="presParOf" srcId="{235983BF-8F10-44F9-8588-958FA0CD299D}" destId="{9846BF8D-53C8-4039-B70D-4B2D0E0BF927}" srcOrd="3" destOrd="0" presId="urn:microsoft.com/office/officeart/2018/2/layout/IconLabelDescriptionList"/>
    <dgm:cxn modelId="{F9EB2C28-5461-4E5C-BDBD-94D513DF1F34}" type="presParOf" srcId="{235983BF-8F10-44F9-8588-958FA0CD299D}" destId="{5BCFE204-5639-4D2D-8916-E61E03F842D9}" srcOrd="4" destOrd="0" presId="urn:microsoft.com/office/officeart/2018/2/layout/IconLabelDescriptionList"/>
    <dgm:cxn modelId="{5CE14C67-3E96-4E6F-A655-74A46556ACCE}" type="presParOf" srcId="{006B8C99-20BF-4452-9C5F-DBF56BA24D5E}" destId="{2EBE7D5B-0F5E-43BA-AFAD-34A86F6419C0}" srcOrd="1" destOrd="0" presId="urn:microsoft.com/office/officeart/2018/2/layout/IconLabelDescriptionList"/>
    <dgm:cxn modelId="{52E01711-E38E-4ED9-90B0-9E89633F615C}" type="presParOf" srcId="{006B8C99-20BF-4452-9C5F-DBF56BA24D5E}" destId="{B7893156-1CD0-4601-AB3B-93BA282E5FA8}" srcOrd="2" destOrd="0" presId="urn:microsoft.com/office/officeart/2018/2/layout/IconLabelDescriptionList"/>
    <dgm:cxn modelId="{F296260C-84D2-4611-9B8B-D86146BB7AE3}" type="presParOf" srcId="{B7893156-1CD0-4601-AB3B-93BA282E5FA8}" destId="{D6B35532-6B97-4FB0-A1F8-AB80E5A1BC20}" srcOrd="0" destOrd="0" presId="urn:microsoft.com/office/officeart/2018/2/layout/IconLabelDescriptionList"/>
    <dgm:cxn modelId="{E29B3920-F4C8-4189-8AF5-7958C9AF2F50}" type="presParOf" srcId="{B7893156-1CD0-4601-AB3B-93BA282E5FA8}" destId="{080D7E08-AB1A-47D1-A67F-57009574ACD3}" srcOrd="1" destOrd="0" presId="urn:microsoft.com/office/officeart/2018/2/layout/IconLabelDescriptionList"/>
    <dgm:cxn modelId="{8EF5996D-109E-472A-90CC-BB054D05284D}" type="presParOf" srcId="{B7893156-1CD0-4601-AB3B-93BA282E5FA8}" destId="{142C57F6-F051-4B2D-9A6E-252CBFAB51F3}" srcOrd="2" destOrd="0" presId="urn:microsoft.com/office/officeart/2018/2/layout/IconLabelDescriptionList"/>
    <dgm:cxn modelId="{144EE2AB-CA9D-42C8-B934-322AD027771A}" type="presParOf" srcId="{B7893156-1CD0-4601-AB3B-93BA282E5FA8}" destId="{F0281A89-9EE8-4822-BE62-D85A916679E7}" srcOrd="3" destOrd="0" presId="urn:microsoft.com/office/officeart/2018/2/layout/IconLabelDescriptionList"/>
    <dgm:cxn modelId="{282B44C6-E2C1-4365-87B2-487C55021E39}" type="presParOf" srcId="{B7893156-1CD0-4601-AB3B-93BA282E5FA8}" destId="{70F221B5-7DFC-4D78-A275-48A8DBF2AA80}" srcOrd="4" destOrd="0" presId="urn:microsoft.com/office/officeart/2018/2/layout/IconLabelDescriptionList"/>
    <dgm:cxn modelId="{962AAC77-5F9F-484A-9DEA-5A68B5C2300D}" type="presParOf" srcId="{006B8C99-20BF-4452-9C5F-DBF56BA24D5E}" destId="{3DEE4BC1-656C-4A37-9015-75C199988628}" srcOrd="3" destOrd="0" presId="urn:microsoft.com/office/officeart/2018/2/layout/IconLabelDescriptionList"/>
    <dgm:cxn modelId="{48B05B05-1320-4DA2-87FC-303FFBD92393}" type="presParOf" srcId="{006B8C99-20BF-4452-9C5F-DBF56BA24D5E}" destId="{B460D36E-474B-429F-BC71-663F298F03A5}" srcOrd="4" destOrd="0" presId="urn:microsoft.com/office/officeart/2018/2/layout/IconLabelDescriptionList"/>
    <dgm:cxn modelId="{2E2A3D8F-FD58-4D76-90AA-0872A072CAEA}" type="presParOf" srcId="{B460D36E-474B-429F-BC71-663F298F03A5}" destId="{97C4663E-BE9F-43AF-95A8-A89076A78D1B}" srcOrd="0" destOrd="0" presId="urn:microsoft.com/office/officeart/2018/2/layout/IconLabelDescriptionList"/>
    <dgm:cxn modelId="{6B70ED96-8EDE-4187-92C0-907E7B408EF7}" type="presParOf" srcId="{B460D36E-474B-429F-BC71-663F298F03A5}" destId="{2DDA13E5-7B7B-4DDF-B992-BBADF88D7A81}" srcOrd="1" destOrd="0" presId="urn:microsoft.com/office/officeart/2018/2/layout/IconLabelDescriptionList"/>
    <dgm:cxn modelId="{2ACEAE25-A36F-4DFC-BD43-B22A94B35D9A}" type="presParOf" srcId="{B460D36E-474B-429F-BC71-663F298F03A5}" destId="{2180AD47-7634-427D-95D3-F850968758A3}" srcOrd="2" destOrd="0" presId="urn:microsoft.com/office/officeart/2018/2/layout/IconLabelDescriptionList"/>
    <dgm:cxn modelId="{9E32C1AE-A24D-4731-9F45-C7204FB152A4}" type="presParOf" srcId="{B460D36E-474B-429F-BC71-663F298F03A5}" destId="{0FBC3A9A-6EF9-449A-89AE-C5CE6D008914}" srcOrd="3" destOrd="0" presId="urn:microsoft.com/office/officeart/2018/2/layout/IconLabelDescriptionList"/>
    <dgm:cxn modelId="{E2600C26-14E7-4D9B-824A-70DCACBDC128}" type="presParOf" srcId="{B460D36E-474B-429F-BC71-663F298F03A5}" destId="{75F4C5BA-F746-4E2A-9020-AA099C074E8B}" srcOrd="4" destOrd="0" presId="urn:microsoft.com/office/officeart/2018/2/layout/IconLabelDescriptionList"/>
    <dgm:cxn modelId="{C2D09B46-85F7-4234-B784-965CEE906D80}" type="presParOf" srcId="{006B8C99-20BF-4452-9C5F-DBF56BA24D5E}" destId="{7648331D-FBE7-48AB-9982-5D871101B199}" srcOrd="5" destOrd="0" presId="urn:microsoft.com/office/officeart/2018/2/layout/IconLabelDescriptionList"/>
    <dgm:cxn modelId="{2E7C9BA8-9124-44BF-99F5-A31DE7ACEB18}" type="presParOf" srcId="{006B8C99-20BF-4452-9C5F-DBF56BA24D5E}" destId="{846D3E9F-F1F9-47F7-990B-5F9AF0F41857}" srcOrd="6" destOrd="0" presId="urn:microsoft.com/office/officeart/2018/2/layout/IconLabelDescriptionList"/>
    <dgm:cxn modelId="{F239D118-B0B5-479B-9623-B6EC623C9C06}" type="presParOf" srcId="{846D3E9F-F1F9-47F7-990B-5F9AF0F41857}" destId="{065BB8DF-10F8-42B2-9D24-ED6CE42A5C51}" srcOrd="0" destOrd="0" presId="urn:microsoft.com/office/officeart/2018/2/layout/IconLabelDescriptionList"/>
    <dgm:cxn modelId="{1D6816A9-419D-4724-A9F5-E98C63FB6511}" type="presParOf" srcId="{846D3E9F-F1F9-47F7-990B-5F9AF0F41857}" destId="{A57D3FDB-2451-4B53-B225-9FBEEF6995D2}" srcOrd="1" destOrd="0" presId="urn:microsoft.com/office/officeart/2018/2/layout/IconLabelDescriptionList"/>
    <dgm:cxn modelId="{365D5081-BEC6-4DEB-8307-A4E00E92472E}" type="presParOf" srcId="{846D3E9F-F1F9-47F7-990B-5F9AF0F41857}" destId="{84344811-0556-4540-BBE8-65E31CB66B07}" srcOrd="2" destOrd="0" presId="urn:microsoft.com/office/officeart/2018/2/layout/IconLabelDescriptionList"/>
    <dgm:cxn modelId="{61A639B1-B6E5-4CA4-A878-7ACA2C190A12}" type="presParOf" srcId="{846D3E9F-F1F9-47F7-990B-5F9AF0F41857}" destId="{33178A10-07A5-46C6-AEAA-76BDE935C7FA}" srcOrd="3" destOrd="0" presId="urn:microsoft.com/office/officeart/2018/2/layout/IconLabelDescriptionList"/>
    <dgm:cxn modelId="{7AD04823-6684-470C-80A0-13BD6B3E4F0B}" type="presParOf" srcId="{846D3E9F-F1F9-47F7-990B-5F9AF0F41857}" destId="{2F7F92FD-6239-45D8-B54F-6A954E30B4D4}" srcOrd="4" destOrd="0" presId="urn:microsoft.com/office/officeart/2018/2/layout/IconLabelDescriptionList"/>
    <dgm:cxn modelId="{D0040585-4CC3-4577-8D72-8E8748E7F112}" type="presParOf" srcId="{006B8C99-20BF-4452-9C5F-DBF56BA24D5E}" destId="{C1EADE8C-26E0-4CF4-8DE1-ACD81A77A8EC}" srcOrd="7" destOrd="0" presId="urn:microsoft.com/office/officeart/2018/2/layout/IconLabelDescriptionList"/>
    <dgm:cxn modelId="{7C1E342F-1EE9-4EBF-A3F6-DA230D06B67A}" type="presParOf" srcId="{006B8C99-20BF-4452-9C5F-DBF56BA24D5E}" destId="{7A43935A-D6FD-433F-8076-7E5F1DD4841E}" srcOrd="8" destOrd="0" presId="urn:microsoft.com/office/officeart/2018/2/layout/IconLabelDescriptionList"/>
    <dgm:cxn modelId="{516ED6C9-31E5-437F-8573-64A1F8C6EB43}" type="presParOf" srcId="{7A43935A-D6FD-433F-8076-7E5F1DD4841E}" destId="{B5CB6C9D-17C2-42CD-989E-9ACA45518D87}" srcOrd="0" destOrd="0" presId="urn:microsoft.com/office/officeart/2018/2/layout/IconLabelDescriptionList"/>
    <dgm:cxn modelId="{56BEC11F-4526-42C7-B898-CDC157325510}" type="presParOf" srcId="{7A43935A-D6FD-433F-8076-7E5F1DD4841E}" destId="{CDC1D380-7A42-43C7-AF2E-F9522DCA0A09}" srcOrd="1" destOrd="0" presId="urn:microsoft.com/office/officeart/2018/2/layout/IconLabelDescriptionList"/>
    <dgm:cxn modelId="{5D26331C-9204-4954-BAF5-56E1F6A52FF6}" type="presParOf" srcId="{7A43935A-D6FD-433F-8076-7E5F1DD4841E}" destId="{F0CA1592-27B3-4E1C-ACC9-E4D83774B3B9}" srcOrd="2" destOrd="0" presId="urn:microsoft.com/office/officeart/2018/2/layout/IconLabelDescriptionList"/>
    <dgm:cxn modelId="{D7432E14-AD86-4721-8541-385B9376C21F}" type="presParOf" srcId="{7A43935A-D6FD-433F-8076-7E5F1DD4841E}" destId="{C7590C31-3BF4-4220-A816-934B68313285}" srcOrd="3" destOrd="0" presId="urn:microsoft.com/office/officeart/2018/2/layout/IconLabelDescriptionList"/>
    <dgm:cxn modelId="{E7FE62E1-98E7-466C-88E0-9005A5C3F5A1}" type="presParOf" srcId="{7A43935A-D6FD-433F-8076-7E5F1DD4841E}" destId="{BF38BC6A-FFE6-4948-9423-E1B978A68667}"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2A45-1380-48E4-9E76-DC014DE3D406}">
      <dsp:nvSpPr>
        <dsp:cNvPr id="0" name=""/>
        <dsp:cNvSpPr/>
      </dsp:nvSpPr>
      <dsp:spPr>
        <a:xfrm>
          <a:off x="0" y="3308"/>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FB4AA-28EB-49F4-BC25-45E0B9DAF308}">
      <dsp:nvSpPr>
        <dsp:cNvPr id="0" name=""/>
        <dsp:cNvSpPr/>
      </dsp:nvSpPr>
      <dsp:spPr>
        <a:xfrm>
          <a:off x="213203" y="161890"/>
          <a:ext cx="387642" cy="38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5AD52D-7782-48D2-9E93-4EEB314E003E}">
      <dsp:nvSpPr>
        <dsp:cNvPr id="0" name=""/>
        <dsp:cNvSpPr/>
      </dsp:nvSpPr>
      <dsp:spPr>
        <a:xfrm>
          <a:off x="814050" y="3308"/>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90000"/>
            </a:lnSpc>
            <a:spcBef>
              <a:spcPct val="0"/>
            </a:spcBef>
            <a:spcAft>
              <a:spcPct val="35000"/>
            </a:spcAft>
            <a:buNone/>
          </a:pPr>
          <a:r>
            <a:rPr lang="en-US" sz="1900" kern="1200"/>
            <a:t>Primary Goal: Improve manufacturing plant's performance and prevent closure.</a:t>
          </a:r>
        </a:p>
      </dsp:txBody>
      <dsp:txXfrm>
        <a:off x="814050" y="3308"/>
        <a:ext cx="9701549" cy="704805"/>
      </dsp:txXfrm>
    </dsp:sp>
    <dsp:sp modelId="{4F4BA470-D595-458C-BB1B-43CF5D43283B}">
      <dsp:nvSpPr>
        <dsp:cNvPr id="0" name=""/>
        <dsp:cNvSpPr/>
      </dsp:nvSpPr>
      <dsp:spPr>
        <a:xfrm>
          <a:off x="0" y="88431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BA8EE-6FAB-440F-BAC1-2916CEE04483}">
      <dsp:nvSpPr>
        <dsp:cNvPr id="0" name=""/>
        <dsp:cNvSpPr/>
      </dsp:nvSpPr>
      <dsp:spPr>
        <a:xfrm>
          <a:off x="213203" y="1042896"/>
          <a:ext cx="387642" cy="38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7BDA2E-5722-4BD0-B9E8-7B72A1F58A95}">
      <dsp:nvSpPr>
        <dsp:cNvPr id="0" name=""/>
        <dsp:cNvSpPr/>
      </dsp:nvSpPr>
      <dsp:spPr>
        <a:xfrm>
          <a:off x="814050" y="88431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90000"/>
            </a:lnSpc>
            <a:spcBef>
              <a:spcPct val="0"/>
            </a:spcBef>
            <a:spcAft>
              <a:spcPct val="35000"/>
            </a:spcAft>
            <a:buNone/>
          </a:pPr>
          <a:r>
            <a:rPr lang="en-US" sz="1900" kern="1200"/>
            <a:t>Challenges: Low productivity, late deliveries, and risk of shutdown.</a:t>
          </a:r>
        </a:p>
      </dsp:txBody>
      <dsp:txXfrm>
        <a:off x="814050" y="884315"/>
        <a:ext cx="9701549" cy="704805"/>
      </dsp:txXfrm>
    </dsp:sp>
    <dsp:sp modelId="{33050F35-52F5-41F8-9283-314658A93568}">
      <dsp:nvSpPr>
        <dsp:cNvPr id="0" name=""/>
        <dsp:cNvSpPr/>
      </dsp:nvSpPr>
      <dsp:spPr>
        <a:xfrm>
          <a:off x="0" y="1765322"/>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CCD1A-C95C-4D18-99F7-3586EFE876CE}">
      <dsp:nvSpPr>
        <dsp:cNvPr id="0" name=""/>
        <dsp:cNvSpPr/>
      </dsp:nvSpPr>
      <dsp:spPr>
        <a:xfrm>
          <a:off x="213203" y="1923903"/>
          <a:ext cx="387642" cy="38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24F14-714C-4BC9-AD8F-2B26AC747DCB}">
      <dsp:nvSpPr>
        <dsp:cNvPr id="0" name=""/>
        <dsp:cNvSpPr/>
      </dsp:nvSpPr>
      <dsp:spPr>
        <a:xfrm>
          <a:off x="814050" y="1765322"/>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90000"/>
            </a:lnSpc>
            <a:spcBef>
              <a:spcPct val="0"/>
            </a:spcBef>
            <a:spcAft>
              <a:spcPct val="35000"/>
            </a:spcAft>
            <a:buNone/>
          </a:pPr>
          <a:r>
            <a:rPr lang="en-US" sz="1900" kern="1200"/>
            <a:t>TOC Approach: Identify and address bottlenecks hindering productivity.</a:t>
          </a:r>
        </a:p>
      </dsp:txBody>
      <dsp:txXfrm>
        <a:off x="814050" y="1765322"/>
        <a:ext cx="9701549" cy="704805"/>
      </dsp:txXfrm>
    </dsp:sp>
    <dsp:sp modelId="{FD584512-9412-496F-ABDC-748DA962C488}">
      <dsp:nvSpPr>
        <dsp:cNvPr id="0" name=""/>
        <dsp:cNvSpPr/>
      </dsp:nvSpPr>
      <dsp:spPr>
        <a:xfrm>
          <a:off x="0" y="2646329"/>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886527-3D25-480A-9361-59BE0EED95BD}">
      <dsp:nvSpPr>
        <dsp:cNvPr id="0" name=""/>
        <dsp:cNvSpPr/>
      </dsp:nvSpPr>
      <dsp:spPr>
        <a:xfrm>
          <a:off x="213203" y="2804910"/>
          <a:ext cx="387642" cy="38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3F83F-A4DF-416B-835A-06C10B0053DE}">
      <dsp:nvSpPr>
        <dsp:cNvPr id="0" name=""/>
        <dsp:cNvSpPr/>
      </dsp:nvSpPr>
      <dsp:spPr>
        <a:xfrm>
          <a:off x="814050" y="2646329"/>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90000"/>
            </a:lnSpc>
            <a:spcBef>
              <a:spcPct val="0"/>
            </a:spcBef>
            <a:spcAft>
              <a:spcPct val="35000"/>
            </a:spcAft>
            <a:buNone/>
          </a:pPr>
          <a:r>
            <a:rPr lang="en-US" sz="1900" kern="1200"/>
            <a:t>Focus: Optimize constraints, enhance production flow, and increase efficiency.</a:t>
          </a:r>
        </a:p>
      </dsp:txBody>
      <dsp:txXfrm>
        <a:off x="814050" y="2646329"/>
        <a:ext cx="9701549" cy="704805"/>
      </dsp:txXfrm>
    </dsp:sp>
    <dsp:sp modelId="{9FA196F9-E0E2-4C7B-A85B-3AFEAA9DC254}">
      <dsp:nvSpPr>
        <dsp:cNvPr id="0" name=""/>
        <dsp:cNvSpPr/>
      </dsp:nvSpPr>
      <dsp:spPr>
        <a:xfrm>
          <a:off x="0" y="3527335"/>
          <a:ext cx="10515600" cy="7048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61D1F-6CC6-4A3B-988B-E85AD9CD6544}">
      <dsp:nvSpPr>
        <dsp:cNvPr id="0" name=""/>
        <dsp:cNvSpPr/>
      </dsp:nvSpPr>
      <dsp:spPr>
        <a:xfrm>
          <a:off x="213203" y="3685916"/>
          <a:ext cx="387642" cy="387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9FBDD-05AE-48C2-9A5A-D805BC09B2C7}">
      <dsp:nvSpPr>
        <dsp:cNvPr id="0" name=""/>
        <dsp:cNvSpPr/>
      </dsp:nvSpPr>
      <dsp:spPr>
        <a:xfrm>
          <a:off x="814050" y="3527335"/>
          <a:ext cx="9701549" cy="704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92" tIns="74592" rIns="74592" bIns="74592" numCol="1" spcCol="1270" anchor="ctr" anchorCtr="0">
          <a:noAutofit/>
        </a:bodyPr>
        <a:lstStyle/>
        <a:p>
          <a:pPr marL="0" lvl="0" indent="0" algn="l" defTabSz="844550">
            <a:lnSpc>
              <a:spcPct val="90000"/>
            </a:lnSpc>
            <a:spcBef>
              <a:spcPct val="0"/>
            </a:spcBef>
            <a:spcAft>
              <a:spcPct val="35000"/>
            </a:spcAft>
            <a:buNone/>
          </a:pPr>
          <a:r>
            <a:rPr lang="en-US" sz="1900" kern="1200"/>
            <a:t>Key Message: Maximize customer value, profitability, and sustainability.</a:t>
          </a:r>
        </a:p>
      </dsp:txBody>
      <dsp:txXfrm>
        <a:off x="814050" y="3527335"/>
        <a:ext cx="9701549" cy="704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EBB5E-9A91-41A8-AD06-4368D56191C5}">
      <dsp:nvSpPr>
        <dsp:cNvPr id="0" name=""/>
        <dsp:cNvSpPr/>
      </dsp:nvSpPr>
      <dsp:spPr>
        <a:xfrm>
          <a:off x="478800" y="808695"/>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7ADAD-5C22-41C6-A48F-4DD434BE45FA}">
      <dsp:nvSpPr>
        <dsp:cNvPr id="0" name=""/>
        <dsp:cNvSpPr/>
      </dsp:nvSpPr>
      <dsp:spPr>
        <a:xfrm>
          <a:off x="712800" y="1042695"/>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80B3F-2C4C-4802-8037-C70573FFCD5C}">
      <dsp:nvSpPr>
        <dsp:cNvPr id="0" name=""/>
        <dsp:cNvSpPr/>
      </dsp:nvSpPr>
      <dsp:spPr>
        <a:xfrm>
          <a:off x="127800" y="224869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Definition: Rate of money generation through sales.</a:t>
          </a:r>
        </a:p>
      </dsp:txBody>
      <dsp:txXfrm>
        <a:off x="127800" y="2248695"/>
        <a:ext cx="1800000" cy="720000"/>
      </dsp:txXfrm>
    </dsp:sp>
    <dsp:sp modelId="{E152E1E5-47FC-4965-811E-84E09BFC48B4}">
      <dsp:nvSpPr>
        <dsp:cNvPr id="0" name=""/>
        <dsp:cNvSpPr/>
      </dsp:nvSpPr>
      <dsp:spPr>
        <a:xfrm>
          <a:off x="2593800" y="808695"/>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2E409-23A2-49C0-B8F4-426179947528}">
      <dsp:nvSpPr>
        <dsp:cNvPr id="0" name=""/>
        <dsp:cNvSpPr/>
      </dsp:nvSpPr>
      <dsp:spPr>
        <a:xfrm>
          <a:off x="2827800" y="1042695"/>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5E262D-D68B-4F5F-ABFD-EABC4F532A73}">
      <dsp:nvSpPr>
        <dsp:cNvPr id="0" name=""/>
        <dsp:cNvSpPr/>
      </dsp:nvSpPr>
      <dsp:spPr>
        <a:xfrm>
          <a:off x="2242800" y="224869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Importance: Crucial metric for success.</a:t>
          </a:r>
        </a:p>
      </dsp:txBody>
      <dsp:txXfrm>
        <a:off x="2242800" y="2248695"/>
        <a:ext cx="1800000" cy="720000"/>
      </dsp:txXfrm>
    </dsp:sp>
    <dsp:sp modelId="{1233943C-8214-42A2-B7EE-6DA8EDCDE2AD}">
      <dsp:nvSpPr>
        <dsp:cNvPr id="0" name=""/>
        <dsp:cNvSpPr/>
      </dsp:nvSpPr>
      <dsp:spPr>
        <a:xfrm>
          <a:off x="4708800" y="808695"/>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4E8D8-F048-41C0-8340-4FD4F7D4A24D}">
      <dsp:nvSpPr>
        <dsp:cNvPr id="0" name=""/>
        <dsp:cNvSpPr/>
      </dsp:nvSpPr>
      <dsp:spPr>
        <a:xfrm>
          <a:off x="4942800" y="1042695"/>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4A3E8-E205-48CB-B270-0CFF64A67AD6}">
      <dsp:nvSpPr>
        <dsp:cNvPr id="0" name=""/>
        <dsp:cNvSpPr/>
      </dsp:nvSpPr>
      <dsp:spPr>
        <a:xfrm>
          <a:off x="4357800" y="224869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Alex's Focus: Increase throughput for plant improvement.</a:t>
          </a:r>
        </a:p>
      </dsp:txBody>
      <dsp:txXfrm>
        <a:off x="4357800" y="2248695"/>
        <a:ext cx="1800000" cy="720000"/>
      </dsp:txXfrm>
    </dsp:sp>
    <dsp:sp modelId="{6BDDB16A-8B8F-4115-9E81-2E52107D56B0}">
      <dsp:nvSpPr>
        <dsp:cNvPr id="0" name=""/>
        <dsp:cNvSpPr/>
      </dsp:nvSpPr>
      <dsp:spPr>
        <a:xfrm>
          <a:off x="6823800" y="808695"/>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86DF5-7261-441A-B211-22D2B78A6BE1}">
      <dsp:nvSpPr>
        <dsp:cNvPr id="0" name=""/>
        <dsp:cNvSpPr/>
      </dsp:nvSpPr>
      <dsp:spPr>
        <a:xfrm>
          <a:off x="7057800" y="1042695"/>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A4F793-A440-40A0-921D-F469CB0558B8}">
      <dsp:nvSpPr>
        <dsp:cNvPr id="0" name=""/>
        <dsp:cNvSpPr/>
      </dsp:nvSpPr>
      <dsp:spPr>
        <a:xfrm>
          <a:off x="6472800" y="224869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Key Lesson: Emphasize system-wide money flow.</a:t>
          </a:r>
        </a:p>
      </dsp:txBody>
      <dsp:txXfrm>
        <a:off x="6472800" y="2248695"/>
        <a:ext cx="1800000" cy="720000"/>
      </dsp:txXfrm>
    </dsp:sp>
    <dsp:sp modelId="{9D6256A0-B754-4E86-9519-3AFAED98B2D8}">
      <dsp:nvSpPr>
        <dsp:cNvPr id="0" name=""/>
        <dsp:cNvSpPr/>
      </dsp:nvSpPr>
      <dsp:spPr>
        <a:xfrm>
          <a:off x="8938800" y="808695"/>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A36A2-D587-4F55-AC88-78B1E06792E1}">
      <dsp:nvSpPr>
        <dsp:cNvPr id="0" name=""/>
        <dsp:cNvSpPr/>
      </dsp:nvSpPr>
      <dsp:spPr>
        <a:xfrm>
          <a:off x="9172800" y="1042695"/>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7C9C3-0DF7-49C9-8F65-C0AD6EBFC4D5}">
      <dsp:nvSpPr>
        <dsp:cNvPr id="0" name=""/>
        <dsp:cNvSpPr/>
      </dsp:nvSpPr>
      <dsp:spPr>
        <a:xfrm>
          <a:off x="8587800" y="224869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Impact: Achieving primary goal, preventing closure.</a:t>
          </a:r>
        </a:p>
      </dsp:txBody>
      <dsp:txXfrm>
        <a:off x="8587800" y="2248695"/>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B6D49-2ABC-4BD6-89CC-E5521CC72B72}">
      <dsp:nvSpPr>
        <dsp:cNvPr id="0" name=""/>
        <dsp:cNvSpPr/>
      </dsp:nvSpPr>
      <dsp:spPr>
        <a:xfrm>
          <a:off x="82613" y="86073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4AD4F-C0D5-44E9-9933-437EA01B325D}">
      <dsp:nvSpPr>
        <dsp:cNvPr id="0" name=""/>
        <dsp:cNvSpPr/>
      </dsp:nvSpPr>
      <dsp:spPr>
        <a:xfrm>
          <a:off x="271034" y="104915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53CE6-BD87-497A-ABDA-B3822E044BED}">
      <dsp:nvSpPr>
        <dsp:cNvPr id="0" name=""/>
        <dsp:cNvSpPr/>
      </dsp:nvSpPr>
      <dsp:spPr>
        <a:xfrm>
          <a:off x="1172126" y="86073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Definition: Rate of money generation through sales.</a:t>
          </a:r>
        </a:p>
      </dsp:txBody>
      <dsp:txXfrm>
        <a:off x="1172126" y="860730"/>
        <a:ext cx="2114937" cy="897246"/>
      </dsp:txXfrm>
    </dsp:sp>
    <dsp:sp modelId="{46646F74-0408-484D-811B-2745AAD50684}">
      <dsp:nvSpPr>
        <dsp:cNvPr id="0" name=""/>
        <dsp:cNvSpPr/>
      </dsp:nvSpPr>
      <dsp:spPr>
        <a:xfrm>
          <a:off x="3655575" y="86073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BA12C-28C5-467A-A634-89042E8CFB01}">
      <dsp:nvSpPr>
        <dsp:cNvPr id="0" name=""/>
        <dsp:cNvSpPr/>
      </dsp:nvSpPr>
      <dsp:spPr>
        <a:xfrm>
          <a:off x="3843996" y="104915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AE108-4400-4B33-B6C4-2C3BDED1511B}">
      <dsp:nvSpPr>
        <dsp:cNvPr id="0" name=""/>
        <dsp:cNvSpPr/>
      </dsp:nvSpPr>
      <dsp:spPr>
        <a:xfrm>
          <a:off x="4745088" y="86073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Importance: Crucial performance metric for success.</a:t>
          </a:r>
        </a:p>
      </dsp:txBody>
      <dsp:txXfrm>
        <a:off x="4745088" y="860730"/>
        <a:ext cx="2114937" cy="897246"/>
      </dsp:txXfrm>
    </dsp:sp>
    <dsp:sp modelId="{4BFCD149-BED5-405D-8B45-CA9C9D202AF0}">
      <dsp:nvSpPr>
        <dsp:cNvPr id="0" name=""/>
        <dsp:cNvSpPr/>
      </dsp:nvSpPr>
      <dsp:spPr>
        <a:xfrm>
          <a:off x="7228536" y="86073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D8DD2-C5E1-4F82-A0DD-640EB13A20D7}">
      <dsp:nvSpPr>
        <dsp:cNvPr id="0" name=""/>
        <dsp:cNvSpPr/>
      </dsp:nvSpPr>
      <dsp:spPr>
        <a:xfrm>
          <a:off x="7416958" y="104915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3F1B6-D6B6-439D-A8FC-52805E03EF45}">
      <dsp:nvSpPr>
        <dsp:cNvPr id="0" name=""/>
        <dsp:cNvSpPr/>
      </dsp:nvSpPr>
      <dsp:spPr>
        <a:xfrm>
          <a:off x="8318049" y="86073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Alex's Focus: Increase throughput to improve plant performance.</a:t>
          </a:r>
        </a:p>
      </dsp:txBody>
      <dsp:txXfrm>
        <a:off x="8318049" y="860730"/>
        <a:ext cx="2114937" cy="897246"/>
      </dsp:txXfrm>
    </dsp:sp>
    <dsp:sp modelId="{32DC3B73-3A79-4262-8DF8-8F261EF0C427}">
      <dsp:nvSpPr>
        <dsp:cNvPr id="0" name=""/>
        <dsp:cNvSpPr/>
      </dsp:nvSpPr>
      <dsp:spPr>
        <a:xfrm>
          <a:off x="82613" y="247811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015E2-11BC-45B5-BF38-1620736EA6B5}">
      <dsp:nvSpPr>
        <dsp:cNvPr id="0" name=""/>
        <dsp:cNvSpPr/>
      </dsp:nvSpPr>
      <dsp:spPr>
        <a:xfrm>
          <a:off x="271034" y="2666532"/>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DC4686-129E-473F-8B2C-81D406628F4C}">
      <dsp:nvSpPr>
        <dsp:cNvPr id="0" name=""/>
        <dsp:cNvSpPr/>
      </dsp:nvSpPr>
      <dsp:spPr>
        <a:xfrm>
          <a:off x="1172126" y="247811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Goal Alignment: Boosting revenue, profitability, and plant's future.</a:t>
          </a:r>
        </a:p>
      </dsp:txBody>
      <dsp:txXfrm>
        <a:off x="1172126" y="2478110"/>
        <a:ext cx="2114937" cy="897246"/>
      </dsp:txXfrm>
    </dsp:sp>
    <dsp:sp modelId="{C3E95999-EB67-492A-BEE3-4003814675EC}">
      <dsp:nvSpPr>
        <dsp:cNvPr id="0" name=""/>
        <dsp:cNvSpPr/>
      </dsp:nvSpPr>
      <dsp:spPr>
        <a:xfrm>
          <a:off x="3655575" y="247811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5528F-6E99-46E2-A2B7-EF4EC7971B96}">
      <dsp:nvSpPr>
        <dsp:cNvPr id="0" name=""/>
        <dsp:cNvSpPr/>
      </dsp:nvSpPr>
      <dsp:spPr>
        <a:xfrm>
          <a:off x="3843996" y="2666532"/>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B6C8-6FE7-4693-BB2C-4D69E414FC22}">
      <dsp:nvSpPr>
        <dsp:cNvPr id="0" name=""/>
        <dsp:cNvSpPr/>
      </dsp:nvSpPr>
      <dsp:spPr>
        <a:xfrm>
          <a:off x="4745088" y="247811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Key Lesson: Emphasize system-wide money flow, not just efficiency.</a:t>
          </a:r>
        </a:p>
      </dsp:txBody>
      <dsp:txXfrm>
        <a:off x="4745088" y="2478110"/>
        <a:ext cx="2114937" cy="897246"/>
      </dsp:txXfrm>
    </dsp:sp>
    <dsp:sp modelId="{1136536C-8AED-4771-AFD3-B25279831BDD}">
      <dsp:nvSpPr>
        <dsp:cNvPr id="0" name=""/>
        <dsp:cNvSpPr/>
      </dsp:nvSpPr>
      <dsp:spPr>
        <a:xfrm>
          <a:off x="7228536" y="2478110"/>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4AF65-B220-4640-82A8-329822677480}">
      <dsp:nvSpPr>
        <dsp:cNvPr id="0" name=""/>
        <dsp:cNvSpPr/>
      </dsp:nvSpPr>
      <dsp:spPr>
        <a:xfrm>
          <a:off x="7416958" y="2666532"/>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20133-4013-4FE2-9294-49AA4D5883A7}">
      <dsp:nvSpPr>
        <dsp:cNvPr id="0" name=""/>
        <dsp:cNvSpPr/>
      </dsp:nvSpPr>
      <dsp:spPr>
        <a:xfrm>
          <a:off x="8318049" y="247811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Impact: Achieving primary objective and preventing plant closure.</a:t>
          </a:r>
        </a:p>
      </dsp:txBody>
      <dsp:txXfrm>
        <a:off x="8318049" y="2478110"/>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62F7B-2FD2-4F47-ADEA-2007AABB6F22}">
      <dsp:nvSpPr>
        <dsp:cNvPr id="0" name=""/>
        <dsp:cNvSpPr/>
      </dsp:nvSpPr>
      <dsp:spPr>
        <a:xfrm>
          <a:off x="1015504" y="571"/>
          <a:ext cx="974689" cy="97468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6FE57-A901-4C3D-85B6-EB2BA454A14D}">
      <dsp:nvSpPr>
        <dsp:cNvPr id="0" name=""/>
        <dsp:cNvSpPr/>
      </dsp:nvSpPr>
      <dsp:spPr>
        <a:xfrm>
          <a:off x="1223224" y="208292"/>
          <a:ext cx="559248" cy="559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CDD59C-8450-42F6-83C9-7969846083D5}">
      <dsp:nvSpPr>
        <dsp:cNvPr id="0" name=""/>
        <dsp:cNvSpPr/>
      </dsp:nvSpPr>
      <dsp:spPr>
        <a:xfrm>
          <a:off x="703923"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Definition: Day-to-day business costs.</a:t>
          </a:r>
        </a:p>
      </dsp:txBody>
      <dsp:txXfrm>
        <a:off x="703923" y="1278852"/>
        <a:ext cx="1597851" cy="639140"/>
      </dsp:txXfrm>
    </dsp:sp>
    <dsp:sp modelId="{794D84C1-4F88-4BD1-96D7-AC8CDE2982F0}">
      <dsp:nvSpPr>
        <dsp:cNvPr id="0" name=""/>
        <dsp:cNvSpPr/>
      </dsp:nvSpPr>
      <dsp:spPr>
        <a:xfrm>
          <a:off x="2892979" y="571"/>
          <a:ext cx="974689" cy="97468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D3EBE-C641-46B5-8697-E392D7956DE8}">
      <dsp:nvSpPr>
        <dsp:cNvPr id="0" name=""/>
        <dsp:cNvSpPr/>
      </dsp:nvSpPr>
      <dsp:spPr>
        <a:xfrm>
          <a:off x="3100700" y="208292"/>
          <a:ext cx="559248" cy="559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6789B3-B591-4566-A5BA-728416A304B7}">
      <dsp:nvSpPr>
        <dsp:cNvPr id="0" name=""/>
        <dsp:cNvSpPr/>
      </dsp:nvSpPr>
      <dsp:spPr>
        <a:xfrm>
          <a:off x="2581398"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Challenge: Reduce expenses, save the plant.</a:t>
          </a:r>
        </a:p>
      </dsp:txBody>
      <dsp:txXfrm>
        <a:off x="2581398" y="1278852"/>
        <a:ext cx="1597851" cy="639140"/>
      </dsp:txXfrm>
    </dsp:sp>
    <dsp:sp modelId="{422C6295-CFED-4AFE-A290-F6470C74282E}">
      <dsp:nvSpPr>
        <dsp:cNvPr id="0" name=""/>
        <dsp:cNvSpPr/>
      </dsp:nvSpPr>
      <dsp:spPr>
        <a:xfrm>
          <a:off x="4770455" y="571"/>
          <a:ext cx="974689" cy="97468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2CA7E-7010-4CFA-AEB3-8D2F2648A43A}">
      <dsp:nvSpPr>
        <dsp:cNvPr id="0" name=""/>
        <dsp:cNvSpPr/>
      </dsp:nvSpPr>
      <dsp:spPr>
        <a:xfrm>
          <a:off x="4978175" y="208292"/>
          <a:ext cx="559248" cy="559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35E037-A8D9-4AD7-AFE7-0130BAF8C7F5}">
      <dsp:nvSpPr>
        <dsp:cNvPr id="0" name=""/>
        <dsp:cNvSpPr/>
      </dsp:nvSpPr>
      <dsp:spPr>
        <a:xfrm>
          <a:off x="4458874"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Components: Labor, utilities, materials, etc.</a:t>
          </a:r>
        </a:p>
      </dsp:txBody>
      <dsp:txXfrm>
        <a:off x="4458874" y="1278852"/>
        <a:ext cx="1597851" cy="639140"/>
      </dsp:txXfrm>
    </dsp:sp>
    <dsp:sp modelId="{960D9B1D-EC9A-47A8-9BAC-7091AD515A35}">
      <dsp:nvSpPr>
        <dsp:cNvPr id="0" name=""/>
        <dsp:cNvSpPr/>
      </dsp:nvSpPr>
      <dsp:spPr>
        <a:xfrm>
          <a:off x="6647930" y="571"/>
          <a:ext cx="974689" cy="97468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FBCB8-0847-4991-BF86-D03FBA80361C}">
      <dsp:nvSpPr>
        <dsp:cNvPr id="0" name=""/>
        <dsp:cNvSpPr/>
      </dsp:nvSpPr>
      <dsp:spPr>
        <a:xfrm>
          <a:off x="6855651" y="208292"/>
          <a:ext cx="559248" cy="5592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E9BD63-EBF7-47C2-817E-7E262DDB6232}">
      <dsp:nvSpPr>
        <dsp:cNvPr id="0" name=""/>
        <dsp:cNvSpPr/>
      </dsp:nvSpPr>
      <dsp:spPr>
        <a:xfrm>
          <a:off x="6336349"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Key Insight: Consider throughput and inventory.</a:t>
          </a:r>
        </a:p>
      </dsp:txBody>
      <dsp:txXfrm>
        <a:off x="6336349" y="1278852"/>
        <a:ext cx="1597851" cy="639140"/>
      </dsp:txXfrm>
    </dsp:sp>
    <dsp:sp modelId="{B8CF0862-05A6-49AB-8E8B-BE5D40A3B80C}">
      <dsp:nvSpPr>
        <dsp:cNvPr id="0" name=""/>
        <dsp:cNvSpPr/>
      </dsp:nvSpPr>
      <dsp:spPr>
        <a:xfrm>
          <a:off x="8525406" y="571"/>
          <a:ext cx="974689" cy="97468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E6DAA-A277-485B-9A70-0172639D1E24}">
      <dsp:nvSpPr>
        <dsp:cNvPr id="0" name=""/>
        <dsp:cNvSpPr/>
      </dsp:nvSpPr>
      <dsp:spPr>
        <a:xfrm>
          <a:off x="8733127" y="208292"/>
          <a:ext cx="559248" cy="5592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56D18-6ADC-48C0-BD55-5553A9E6BE64}">
      <dsp:nvSpPr>
        <dsp:cNvPr id="0" name=""/>
        <dsp:cNvSpPr/>
      </dsp:nvSpPr>
      <dsp:spPr>
        <a:xfrm>
          <a:off x="8213825"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Focus: Optimize system performance.</a:t>
          </a:r>
        </a:p>
      </dsp:txBody>
      <dsp:txXfrm>
        <a:off x="8213825" y="1278852"/>
        <a:ext cx="1597851" cy="639140"/>
      </dsp:txXfrm>
    </dsp:sp>
    <dsp:sp modelId="{B58BC812-BC8D-4D2F-9E60-9AA7FEC5E766}">
      <dsp:nvSpPr>
        <dsp:cNvPr id="0" name=""/>
        <dsp:cNvSpPr/>
      </dsp:nvSpPr>
      <dsp:spPr>
        <a:xfrm>
          <a:off x="4770455" y="2317456"/>
          <a:ext cx="974689" cy="97468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24657-9912-460D-911F-6FE5716AD92D}">
      <dsp:nvSpPr>
        <dsp:cNvPr id="0" name=""/>
        <dsp:cNvSpPr/>
      </dsp:nvSpPr>
      <dsp:spPr>
        <a:xfrm>
          <a:off x="4978175" y="2525177"/>
          <a:ext cx="559248" cy="5592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A7ED3-AE21-4CA6-8A73-6C745984F702}">
      <dsp:nvSpPr>
        <dsp:cNvPr id="0" name=""/>
        <dsp:cNvSpPr/>
      </dsp:nvSpPr>
      <dsp:spPr>
        <a:xfrm>
          <a:off x="4458874" y="3595737"/>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Goal: Long-term profitability.</a:t>
          </a:r>
        </a:p>
      </dsp:txBody>
      <dsp:txXfrm>
        <a:off x="4458874" y="3595737"/>
        <a:ext cx="1597851" cy="6391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B146A-779F-4736-AECC-8D63917B82A4}">
      <dsp:nvSpPr>
        <dsp:cNvPr id="0" name=""/>
        <dsp:cNvSpPr/>
      </dsp:nvSpPr>
      <dsp:spPr>
        <a:xfrm>
          <a:off x="3557" y="73944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DE5661-12D7-4736-AC93-CB1D254E52CB}">
      <dsp:nvSpPr>
        <dsp:cNvPr id="0" name=""/>
        <dsp:cNvSpPr/>
      </dsp:nvSpPr>
      <dsp:spPr>
        <a:xfrm>
          <a:off x="3557" y="1503235"/>
          <a:ext cx="1843593" cy="777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Focus: Prioritize the system's goal over individual efficiency.</a:t>
          </a:r>
        </a:p>
      </dsp:txBody>
      <dsp:txXfrm>
        <a:off x="3557" y="1503235"/>
        <a:ext cx="1843593" cy="777023"/>
      </dsp:txXfrm>
    </dsp:sp>
    <dsp:sp modelId="{5BCFE204-5639-4D2D-8916-E61E03F842D9}">
      <dsp:nvSpPr>
        <dsp:cNvPr id="0" name=""/>
        <dsp:cNvSpPr/>
      </dsp:nvSpPr>
      <dsp:spPr>
        <a:xfrm>
          <a:off x="3557" y="2335390"/>
          <a:ext cx="1843593" cy="1160613"/>
        </a:xfrm>
        <a:prstGeom prst="rect">
          <a:avLst/>
        </a:prstGeom>
        <a:noFill/>
        <a:ln>
          <a:noFill/>
        </a:ln>
        <a:effectLst/>
      </dsp:spPr>
      <dsp:style>
        <a:lnRef idx="0">
          <a:scrgbClr r="0" g="0" b="0"/>
        </a:lnRef>
        <a:fillRef idx="0">
          <a:scrgbClr r="0" g="0" b="0"/>
        </a:fillRef>
        <a:effectRef idx="0">
          <a:scrgbClr r="0" g="0" b="0"/>
        </a:effectRef>
        <a:fontRef idx="minor"/>
      </dsp:style>
    </dsp:sp>
    <dsp:sp modelId="{D6B35532-6B97-4FB0-A1F8-AB80E5A1BC20}">
      <dsp:nvSpPr>
        <dsp:cNvPr id="0" name=""/>
        <dsp:cNvSpPr/>
      </dsp:nvSpPr>
      <dsp:spPr>
        <a:xfrm>
          <a:off x="2169780" y="63808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2C57F6-F051-4B2D-9A6E-252CBFAB51F3}">
      <dsp:nvSpPr>
        <dsp:cNvPr id="0" name=""/>
        <dsp:cNvSpPr/>
      </dsp:nvSpPr>
      <dsp:spPr>
        <a:xfrm>
          <a:off x="2169780" y="1410594"/>
          <a:ext cx="1843593" cy="777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Lessons Learned:</a:t>
          </a:r>
        </a:p>
      </dsp:txBody>
      <dsp:txXfrm>
        <a:off x="2169780" y="1410594"/>
        <a:ext cx="1843593" cy="777023"/>
      </dsp:txXfrm>
    </dsp:sp>
    <dsp:sp modelId="{70F221B5-7DFC-4D78-A275-48A8DBF2AA80}">
      <dsp:nvSpPr>
        <dsp:cNvPr id="0" name=""/>
        <dsp:cNvSpPr/>
      </dsp:nvSpPr>
      <dsp:spPr>
        <a:xfrm>
          <a:off x="2169780" y="2246803"/>
          <a:ext cx="1843593" cy="135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Understand the bigger picture and system dynamics.</a:t>
          </a:r>
        </a:p>
        <a:p>
          <a:pPr marL="0" lvl="0" indent="0" algn="l" defTabSz="488950">
            <a:lnSpc>
              <a:spcPct val="90000"/>
            </a:lnSpc>
            <a:spcBef>
              <a:spcPct val="0"/>
            </a:spcBef>
            <a:spcAft>
              <a:spcPct val="35000"/>
            </a:spcAft>
            <a:buNone/>
          </a:pPr>
          <a:r>
            <a:rPr lang="en-US" sz="1100" kern="1200"/>
            <a:t>Identify and address constraints hindering performance.</a:t>
          </a:r>
        </a:p>
        <a:p>
          <a:pPr marL="0" lvl="0" indent="0" algn="l" defTabSz="488950">
            <a:lnSpc>
              <a:spcPct val="90000"/>
            </a:lnSpc>
            <a:spcBef>
              <a:spcPct val="0"/>
            </a:spcBef>
            <a:spcAft>
              <a:spcPct val="35000"/>
            </a:spcAft>
            <a:buNone/>
          </a:pPr>
          <a:r>
            <a:rPr lang="en-US" sz="1100" kern="1200"/>
            <a:t>Optimize the system for overall effectiveness.</a:t>
          </a:r>
        </a:p>
      </dsp:txBody>
      <dsp:txXfrm>
        <a:off x="2169780" y="2246803"/>
        <a:ext cx="1843593" cy="1350558"/>
      </dsp:txXfrm>
    </dsp:sp>
    <dsp:sp modelId="{97C4663E-BE9F-43AF-95A8-A89076A78D1B}">
      <dsp:nvSpPr>
        <dsp:cNvPr id="0" name=""/>
        <dsp:cNvSpPr/>
      </dsp:nvSpPr>
      <dsp:spPr>
        <a:xfrm>
          <a:off x="4336003" y="638088"/>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80AD47-7634-427D-95D3-F850968758A3}">
      <dsp:nvSpPr>
        <dsp:cNvPr id="0" name=""/>
        <dsp:cNvSpPr/>
      </dsp:nvSpPr>
      <dsp:spPr>
        <a:xfrm>
          <a:off x="4336003" y="1410594"/>
          <a:ext cx="1843593" cy="777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Application: Applicable to various aspects of business and life.</a:t>
          </a:r>
        </a:p>
      </dsp:txBody>
      <dsp:txXfrm>
        <a:off x="4336003" y="1410594"/>
        <a:ext cx="1843593" cy="777023"/>
      </dsp:txXfrm>
    </dsp:sp>
    <dsp:sp modelId="{75F4C5BA-F746-4E2A-9020-AA099C074E8B}">
      <dsp:nvSpPr>
        <dsp:cNvPr id="0" name=""/>
        <dsp:cNvSpPr/>
      </dsp:nvSpPr>
      <dsp:spPr>
        <a:xfrm>
          <a:off x="4336003" y="2246803"/>
          <a:ext cx="1843593" cy="1350558"/>
        </a:xfrm>
        <a:prstGeom prst="rect">
          <a:avLst/>
        </a:prstGeom>
        <a:noFill/>
        <a:ln>
          <a:noFill/>
        </a:ln>
        <a:effectLst/>
      </dsp:spPr>
      <dsp:style>
        <a:lnRef idx="0">
          <a:scrgbClr r="0" g="0" b="0"/>
        </a:lnRef>
        <a:fillRef idx="0">
          <a:scrgbClr r="0" g="0" b="0"/>
        </a:fillRef>
        <a:effectRef idx="0">
          <a:scrgbClr r="0" g="0" b="0"/>
        </a:effectRef>
        <a:fontRef idx="minor"/>
      </dsp:style>
    </dsp:sp>
    <dsp:sp modelId="{065BB8DF-10F8-42B2-9D24-ED6CE42A5C51}">
      <dsp:nvSpPr>
        <dsp:cNvPr id="0" name=""/>
        <dsp:cNvSpPr/>
      </dsp:nvSpPr>
      <dsp:spPr>
        <a:xfrm>
          <a:off x="6502225" y="638088"/>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344811-0556-4540-BBE8-65E31CB66B07}">
      <dsp:nvSpPr>
        <dsp:cNvPr id="0" name=""/>
        <dsp:cNvSpPr/>
      </dsp:nvSpPr>
      <dsp:spPr>
        <a:xfrm>
          <a:off x="6502225" y="1410594"/>
          <a:ext cx="1843593" cy="777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Results:</a:t>
          </a:r>
        </a:p>
      </dsp:txBody>
      <dsp:txXfrm>
        <a:off x="6502225" y="1410594"/>
        <a:ext cx="1843593" cy="777023"/>
      </dsp:txXfrm>
    </dsp:sp>
    <dsp:sp modelId="{2F7F92FD-6239-45D8-B54F-6A954E30B4D4}">
      <dsp:nvSpPr>
        <dsp:cNvPr id="0" name=""/>
        <dsp:cNvSpPr/>
      </dsp:nvSpPr>
      <dsp:spPr>
        <a:xfrm>
          <a:off x="6502225" y="2246803"/>
          <a:ext cx="1843593" cy="135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Improved productivity, profitability, and customer satisfaction.</a:t>
          </a:r>
        </a:p>
        <a:p>
          <a:pPr marL="0" lvl="0" indent="0" algn="l" defTabSz="488950">
            <a:lnSpc>
              <a:spcPct val="90000"/>
            </a:lnSpc>
            <a:spcBef>
              <a:spcPct val="0"/>
            </a:spcBef>
            <a:spcAft>
              <a:spcPct val="35000"/>
            </a:spcAft>
            <a:buNone/>
          </a:pPr>
          <a:r>
            <a:rPr lang="en-US" sz="1100" kern="1200"/>
            <a:t>Emphasis on systems thinking and continuous improvement.</a:t>
          </a:r>
        </a:p>
      </dsp:txBody>
      <dsp:txXfrm>
        <a:off x="6502225" y="2246803"/>
        <a:ext cx="1843593" cy="1350558"/>
      </dsp:txXfrm>
    </dsp:sp>
    <dsp:sp modelId="{B5CB6C9D-17C2-42CD-989E-9ACA45518D87}">
      <dsp:nvSpPr>
        <dsp:cNvPr id="0" name=""/>
        <dsp:cNvSpPr/>
      </dsp:nvSpPr>
      <dsp:spPr>
        <a:xfrm>
          <a:off x="8668448" y="638088"/>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A1592-27B3-4E1C-ACC9-E4D83774B3B9}">
      <dsp:nvSpPr>
        <dsp:cNvPr id="0" name=""/>
        <dsp:cNvSpPr/>
      </dsp:nvSpPr>
      <dsp:spPr>
        <a:xfrm>
          <a:off x="8668448" y="1410594"/>
          <a:ext cx="1843593" cy="777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Impact: Better decision-making, meaningful results, and success.</a:t>
          </a:r>
        </a:p>
      </dsp:txBody>
      <dsp:txXfrm>
        <a:off x="8668448" y="1410594"/>
        <a:ext cx="1843593" cy="777023"/>
      </dsp:txXfrm>
    </dsp:sp>
    <dsp:sp modelId="{BF38BC6A-FFE6-4948-9423-E1B978A68667}">
      <dsp:nvSpPr>
        <dsp:cNvPr id="0" name=""/>
        <dsp:cNvSpPr/>
      </dsp:nvSpPr>
      <dsp:spPr>
        <a:xfrm>
          <a:off x="8668448" y="2246803"/>
          <a:ext cx="1843593" cy="135055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78940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06677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71173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6714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7147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5973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5231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10282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6910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84405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8/8/2023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51199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8/8/2023</a:t>
            </a:fld>
            <a:endParaRPr lang="en-US"/>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248439236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596644"/>
            <a:ext cx="6016888" cy="3435606"/>
          </a:xfrm>
        </p:spPr>
        <p:txBody>
          <a:bodyPr anchor="b">
            <a:normAutofit/>
          </a:bodyPr>
          <a:lstStyle/>
          <a:p>
            <a:r>
              <a:rPr lang="en-US">
                <a:latin typeface="Aharoni"/>
                <a:cs typeface="Angsana New"/>
              </a:rPr>
              <a:t>The Goal</a:t>
            </a:r>
            <a:endParaRPr lang="en-US"/>
          </a:p>
        </p:txBody>
      </p:sp>
      <p:sp>
        <p:nvSpPr>
          <p:cNvPr id="3" name="Subtitle 2"/>
          <p:cNvSpPr>
            <a:spLocks noGrp="1"/>
          </p:cNvSpPr>
          <p:nvPr>
            <p:ph type="subTitle" idx="1"/>
          </p:nvPr>
        </p:nvSpPr>
        <p:spPr>
          <a:xfrm>
            <a:off x="838201" y="4298950"/>
            <a:ext cx="6016888" cy="1920875"/>
          </a:xfrm>
        </p:spPr>
        <p:txBody>
          <a:bodyPr vert="horz" lIns="91440" tIns="45720" rIns="91440" bIns="45720" rtlCol="0" anchor="t">
            <a:normAutofit fontScale="70000" lnSpcReduction="20000"/>
          </a:bodyPr>
          <a:lstStyle/>
          <a:p>
            <a:pPr>
              <a:lnSpc>
                <a:spcPct val="120000"/>
              </a:lnSpc>
            </a:pPr>
            <a:r>
              <a:rPr lang="en-US"/>
              <a:t>Presented By:</a:t>
            </a:r>
          </a:p>
          <a:p>
            <a:pPr marL="342900" indent="-342900">
              <a:lnSpc>
                <a:spcPct val="120000"/>
              </a:lnSpc>
              <a:buChar char="•"/>
            </a:pPr>
            <a:r>
              <a:rPr lang="en-US"/>
              <a:t>Jon McCarrick</a:t>
            </a:r>
          </a:p>
          <a:p>
            <a:pPr marL="342900" indent="-342900">
              <a:lnSpc>
                <a:spcPct val="120000"/>
              </a:lnSpc>
              <a:buChar char="•"/>
            </a:pPr>
            <a:r>
              <a:rPr lang="en-US"/>
              <a:t>Chris Payne</a:t>
            </a:r>
          </a:p>
          <a:p>
            <a:pPr marL="342900" indent="-342900">
              <a:lnSpc>
                <a:spcPct val="120000"/>
              </a:lnSpc>
              <a:buChar char="•"/>
            </a:pPr>
            <a:r>
              <a:rPr lang="en-US"/>
              <a:t>Kaitlyn </a:t>
            </a:r>
            <a:r>
              <a:rPr lang="en-US">
                <a:solidFill>
                  <a:srgbClr val="000000"/>
                </a:solidFill>
                <a:ea typeface="+mn-lt"/>
                <a:cs typeface="+mn-lt"/>
              </a:rPr>
              <a:t>Scamihorn</a:t>
            </a:r>
          </a:p>
          <a:p>
            <a:pPr marL="342900" indent="-342900">
              <a:lnSpc>
                <a:spcPct val="120000"/>
              </a:lnSpc>
              <a:buChar char="•"/>
            </a:pPr>
            <a:r>
              <a:rPr lang="en-US">
                <a:solidFill>
                  <a:srgbClr val="000000"/>
                </a:solidFill>
                <a:ea typeface="+mn-lt"/>
                <a:cs typeface="+mn-lt"/>
              </a:rPr>
              <a:t>Nicholas Thornbury</a:t>
            </a:r>
            <a:endParaRPr lang="en-US"/>
          </a:p>
          <a:p>
            <a:endParaRPr lang="en-US">
              <a:solidFill>
                <a:srgbClr val="000000"/>
              </a:solidFill>
            </a:endParaRPr>
          </a:p>
        </p:txBody>
      </p:sp>
      <p:pic>
        <p:nvPicPr>
          <p:cNvPr id="4" name="Picture 3" descr="Cloudy oil paint art">
            <a:extLst>
              <a:ext uri="{FF2B5EF4-FFF2-40B4-BE49-F238E27FC236}">
                <a16:creationId xmlns:a16="http://schemas.microsoft.com/office/drawing/2014/main" id="{DB13DC8B-0CED-C27B-DA69-0C85A129D2A7}"/>
              </a:ext>
            </a:extLst>
          </p:cNvPr>
          <p:cNvPicPr>
            <a:picLocks noChangeAspect="1"/>
          </p:cNvPicPr>
          <p:nvPr/>
        </p:nvPicPr>
        <p:blipFill>
          <a:blip r:embed="rId4"/>
          <a:stretch>
            <a:fillRect/>
          </a:stretch>
        </p:blipFill>
        <p:spPr>
          <a:xfrm>
            <a:off x="7468838" y="3605182"/>
            <a:ext cx="3985233" cy="2656174"/>
          </a:xfrm>
          <a:prstGeom prst="rect">
            <a:avLst/>
          </a:prstGeom>
        </p:spPr>
      </p:pic>
      <p:pic>
        <p:nvPicPr>
          <p:cNvPr id="5" name="Picture 4" descr="Cloudy oil paint art">
            <a:extLst>
              <a:ext uri="{FF2B5EF4-FFF2-40B4-BE49-F238E27FC236}">
                <a16:creationId xmlns:a16="http://schemas.microsoft.com/office/drawing/2014/main" id="{EB8014A0-CAB7-915B-E8DB-C09205D1676C}"/>
              </a:ext>
            </a:extLst>
          </p:cNvPr>
          <p:cNvPicPr>
            <a:picLocks noChangeAspect="1"/>
          </p:cNvPicPr>
          <p:nvPr/>
        </p:nvPicPr>
        <p:blipFill>
          <a:blip r:embed="rId4"/>
          <a:stretch>
            <a:fillRect/>
          </a:stretch>
        </p:blipFill>
        <p:spPr>
          <a:xfrm>
            <a:off x="7468838" y="596644"/>
            <a:ext cx="3985233" cy="2656174"/>
          </a:xfrm>
          <a:prstGeom prst="rect">
            <a:avLst/>
          </a:prstGeom>
        </p:spPr>
      </p:pic>
      <p:pic>
        <p:nvPicPr>
          <p:cNvPr id="11" name="Audio 10">
            <a:hlinkClick r:id="" action="ppaction://media"/>
            <a:extLst>
              <a:ext uri="{FF2B5EF4-FFF2-40B4-BE49-F238E27FC236}">
                <a16:creationId xmlns:a16="http://schemas.microsoft.com/office/drawing/2014/main" id="{8FAD6410-F967-B09D-9B58-44EC0E7889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6060"/>
    </mc:Choice>
    <mc:Fallback>
      <p:transition spd="slow" advTm="16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5525C-3829-904D-FDE2-2A708D267BA2}"/>
              </a:ext>
            </a:extLst>
          </p:cNvPr>
          <p:cNvSpPr>
            <a:spLocks noGrp="1"/>
          </p:cNvSpPr>
          <p:nvPr>
            <p:ph type="title"/>
          </p:nvPr>
        </p:nvSpPr>
        <p:spPr>
          <a:xfrm>
            <a:off x="838200" y="365125"/>
            <a:ext cx="10515601" cy="1842248"/>
          </a:xfrm>
        </p:spPr>
        <p:txBody>
          <a:bodyPr>
            <a:normAutofit/>
          </a:bodyPr>
          <a:lstStyle/>
          <a:p>
            <a:r>
              <a:rPr lang="en-US">
                <a:latin typeface="Aharoni"/>
                <a:cs typeface="Angsana New"/>
              </a:rPr>
              <a:t>Lessons of the Boy Scouts</a:t>
            </a:r>
            <a:endParaRPr lang="en-US"/>
          </a:p>
        </p:txBody>
      </p:sp>
      <p:sp>
        <p:nvSpPr>
          <p:cNvPr id="3" name="Content Placeholder 2">
            <a:extLst>
              <a:ext uri="{FF2B5EF4-FFF2-40B4-BE49-F238E27FC236}">
                <a16:creationId xmlns:a16="http://schemas.microsoft.com/office/drawing/2014/main" id="{79F3C843-E500-5DFC-47C1-3F0A2BDFD2A6}"/>
              </a:ext>
            </a:extLst>
          </p:cNvPr>
          <p:cNvSpPr>
            <a:spLocks noGrp="1"/>
          </p:cNvSpPr>
          <p:nvPr>
            <p:ph idx="1"/>
          </p:nvPr>
        </p:nvSpPr>
        <p:spPr>
          <a:xfrm>
            <a:off x="838200" y="2322576"/>
            <a:ext cx="10628811" cy="3849624"/>
          </a:xfrm>
        </p:spPr>
        <p:txBody>
          <a:bodyPr vert="horz" lIns="91440" tIns="45720" rIns="91440" bIns="45720" rtlCol="0" anchor="t">
            <a:noAutofit/>
          </a:bodyPr>
          <a:lstStyle/>
          <a:p>
            <a:pPr lvl="1">
              <a:lnSpc>
                <a:spcPct val="100000"/>
              </a:lnSpc>
            </a:pPr>
            <a:r>
              <a:rPr lang="en-US" sz="1400">
                <a:ea typeface="+mn-lt"/>
                <a:cs typeface="+mn-lt"/>
              </a:rPr>
              <a:t>Alex discovers the drum, buffer, rope concept on the hike</a:t>
            </a:r>
            <a:endParaRPr lang="en-US" sz="1400"/>
          </a:p>
          <a:p>
            <a:pPr lvl="1">
              <a:lnSpc>
                <a:spcPct val="100000"/>
              </a:lnSpc>
            </a:pPr>
            <a:r>
              <a:rPr lang="en-US" sz="1400">
                <a:ea typeface="+mn-lt"/>
                <a:cs typeface="+mn-lt"/>
              </a:rPr>
              <a:t>Dave, Alex’s son, makes Alex follow through on his commitment to the overnight hike for the boy scouts</a:t>
            </a:r>
            <a:endParaRPr lang="en-US" sz="1400"/>
          </a:p>
          <a:p>
            <a:pPr lvl="1">
              <a:lnSpc>
                <a:spcPct val="100000"/>
              </a:lnSpc>
            </a:pPr>
            <a:r>
              <a:rPr lang="en-US" sz="1400">
                <a:ea typeface="+mn-lt"/>
                <a:cs typeface="+mn-lt"/>
              </a:rPr>
              <a:t>Alex ends up the leader of the hike </a:t>
            </a:r>
            <a:endParaRPr lang="en-US" sz="1400"/>
          </a:p>
          <a:p>
            <a:pPr lvl="1">
              <a:lnSpc>
                <a:spcPct val="100000"/>
              </a:lnSpc>
            </a:pPr>
            <a:r>
              <a:rPr lang="en-US" sz="1400">
                <a:ea typeface="+mn-lt"/>
                <a:cs typeface="+mn-lt"/>
              </a:rPr>
              <a:t>The hikers start off all together, but eventually some hikers are hiking faster than others, creating a gap between them</a:t>
            </a:r>
            <a:endParaRPr lang="en-US" sz="1400"/>
          </a:p>
          <a:p>
            <a:pPr lvl="1">
              <a:lnSpc>
                <a:spcPct val="100000"/>
              </a:lnSpc>
            </a:pPr>
            <a:r>
              <a:rPr lang="en-US" sz="1400">
                <a:ea typeface="+mn-lt"/>
                <a:cs typeface="+mn-lt"/>
              </a:rPr>
              <a:t>Herbie is the slowest kid, making his speed is the constraint; the hikers can only go as fast as he does</a:t>
            </a:r>
            <a:endParaRPr lang="en-US" sz="1400"/>
          </a:p>
          <a:p>
            <a:pPr lvl="1">
              <a:lnSpc>
                <a:spcPct val="100000"/>
              </a:lnSpc>
            </a:pPr>
            <a:r>
              <a:rPr lang="en-US" sz="1400">
                <a:ea typeface="+mn-lt"/>
                <a:cs typeface="+mn-lt"/>
              </a:rPr>
              <a:t>Alex realizes each hiker is a dependent event with speed fluctuating up and down and when someone slows down, everyone behind him must slow down causing the fluctuations in hiking speed to not average out because of the negative fluctuations accumulating</a:t>
            </a:r>
            <a:endParaRPr lang="en-US" sz="1400"/>
          </a:p>
          <a:p>
            <a:pPr lvl="1">
              <a:lnSpc>
                <a:spcPct val="100000"/>
              </a:lnSpc>
            </a:pPr>
            <a:r>
              <a:rPr lang="en-US" sz="1400">
                <a:ea typeface="+mn-lt"/>
                <a:cs typeface="+mn-lt"/>
              </a:rPr>
              <a:t>Alex considers how this relates to the plant since each machine is like a dependent event that must wait for the machine before it to finish its work before starting its own</a:t>
            </a:r>
            <a:endParaRPr lang="en-US" sz="1400"/>
          </a:p>
          <a:p>
            <a:pPr lvl="1">
              <a:lnSpc>
                <a:spcPct val="100000"/>
              </a:lnSpc>
            </a:pPr>
            <a:r>
              <a:rPr lang="en-US" sz="1400">
                <a:ea typeface="+mn-lt"/>
                <a:cs typeface="+mn-lt"/>
              </a:rPr>
              <a:t>Alex asks Herbie to lead the hike to solve the gap challenge and carries his bag to make him walk faster; All kids could keep up with Herbie since they can all walk faster than him which closes the gap</a:t>
            </a:r>
            <a:endParaRPr lang="en-US" sz="1400"/>
          </a:p>
          <a:p>
            <a:pPr>
              <a:lnSpc>
                <a:spcPct val="100000"/>
              </a:lnSpc>
            </a:pPr>
            <a:endParaRPr lang="en-US" sz="1400"/>
          </a:p>
        </p:txBody>
      </p:sp>
      <p:pic>
        <p:nvPicPr>
          <p:cNvPr id="10" name="Audio 9">
            <a:hlinkClick r:id="" action="ppaction://media"/>
            <a:extLst>
              <a:ext uri="{FF2B5EF4-FFF2-40B4-BE49-F238E27FC236}">
                <a16:creationId xmlns:a16="http://schemas.microsoft.com/office/drawing/2014/main" id="{77217793-B0BA-D075-AEAF-45BA802C18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8526673"/>
      </p:ext>
    </p:extLst>
  </p:cSld>
  <p:clrMapOvr>
    <a:masterClrMapping/>
  </p:clrMapOvr>
  <mc:AlternateContent xmlns:mc="http://schemas.openxmlformats.org/markup-compatibility/2006">
    <mc:Choice xmlns:p14="http://schemas.microsoft.com/office/powerpoint/2010/main" Requires="p14">
      <p:transition spd="slow" p14:dur="2000" advTm="77092"/>
    </mc:Choice>
    <mc:Fallback>
      <p:transition spd="slow" advTm="7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D425-E8B9-8976-F954-A81A6713AC66}"/>
              </a:ext>
            </a:extLst>
          </p:cNvPr>
          <p:cNvSpPr>
            <a:spLocks noGrp="1"/>
          </p:cNvSpPr>
          <p:nvPr>
            <p:ph type="title"/>
          </p:nvPr>
        </p:nvSpPr>
        <p:spPr>
          <a:xfrm>
            <a:off x="587991" y="1400081"/>
            <a:ext cx="10515600" cy="1325563"/>
          </a:xfrm>
        </p:spPr>
        <p:txBody>
          <a:bodyPr>
            <a:normAutofit fontScale="90000"/>
          </a:bodyPr>
          <a:lstStyle/>
          <a:p>
            <a:r>
              <a:rPr lang="en-US">
                <a:latin typeface="Aharoni"/>
                <a:cs typeface="Angsana New"/>
              </a:rPr>
              <a:t>Differentiating Dependent Events and Statistical Fluctuations</a:t>
            </a:r>
            <a:endParaRPr lang="en-US"/>
          </a:p>
        </p:txBody>
      </p:sp>
      <p:sp>
        <p:nvSpPr>
          <p:cNvPr id="3" name="Content Placeholder 2">
            <a:extLst>
              <a:ext uri="{FF2B5EF4-FFF2-40B4-BE49-F238E27FC236}">
                <a16:creationId xmlns:a16="http://schemas.microsoft.com/office/drawing/2014/main" id="{D14A0535-7AD1-0E30-F230-7CC2E3D0A727}"/>
              </a:ext>
            </a:extLst>
          </p:cNvPr>
          <p:cNvSpPr>
            <a:spLocks noGrp="1"/>
          </p:cNvSpPr>
          <p:nvPr>
            <p:ph idx="1"/>
          </p:nvPr>
        </p:nvSpPr>
        <p:spPr>
          <a:xfrm>
            <a:off x="701722" y="2725621"/>
            <a:ext cx="10515600" cy="4236087"/>
          </a:xfrm>
        </p:spPr>
        <p:txBody>
          <a:bodyPr vert="horz" lIns="91440" tIns="45720" rIns="91440" bIns="45720" rtlCol="0" anchor="t">
            <a:normAutofit/>
          </a:bodyPr>
          <a:lstStyle/>
          <a:p>
            <a:r>
              <a:rPr lang="en-US" sz="1400">
                <a:ea typeface="+mn-lt"/>
                <a:cs typeface="+mn-lt"/>
              </a:rPr>
              <a:t>An event or sequence of events that must occur before another event can start is known as a dependent event. </a:t>
            </a:r>
          </a:p>
          <a:p>
            <a:r>
              <a:rPr lang="en-US" sz="1400">
                <a:ea typeface="+mn-lt"/>
                <a:cs typeface="+mn-lt"/>
              </a:rPr>
              <a:t>Information types that cannot be exactly predicted in a balanced plant are statistical fluctuations. </a:t>
            </a:r>
          </a:p>
          <a:p>
            <a:r>
              <a:rPr lang="en-US" sz="1400">
                <a:ea typeface="+mn-lt"/>
                <a:cs typeface="+mn-lt"/>
              </a:rPr>
              <a:t>The boys are each a process that the trail must go through, one after the other, each as a dependent occurrence.</a:t>
            </a:r>
          </a:p>
          <a:p>
            <a:r>
              <a:rPr lang="en-US" sz="1400">
                <a:ea typeface="+mn-lt"/>
                <a:cs typeface="+mn-lt"/>
              </a:rPr>
              <a:t>The boys' walking speed and the distance between them determine their throughput time; the greater the distance, the longer the throughput time. </a:t>
            </a:r>
          </a:p>
          <a:p>
            <a:r>
              <a:rPr lang="en-US" sz="1400">
                <a:ea typeface="+mn-lt"/>
                <a:cs typeface="+mn-lt"/>
              </a:rPr>
              <a:t>The statistical fluctuations would be the boys' varying speeds and changes in the distance between them if they were to slow down or hurry up.</a:t>
            </a:r>
            <a:endParaRPr lang="en-US" sz="1400"/>
          </a:p>
        </p:txBody>
      </p:sp>
      <p:pic>
        <p:nvPicPr>
          <p:cNvPr id="10" name="Audio 9">
            <a:hlinkClick r:id="" action="ppaction://media"/>
            <a:extLst>
              <a:ext uri="{FF2B5EF4-FFF2-40B4-BE49-F238E27FC236}">
                <a16:creationId xmlns:a16="http://schemas.microsoft.com/office/drawing/2014/main" id="{747F6259-833E-BE67-F0D1-6D99057CF9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6759522"/>
      </p:ext>
    </p:extLst>
  </p:cSld>
  <p:clrMapOvr>
    <a:masterClrMapping/>
  </p:clrMapOvr>
  <mc:AlternateContent xmlns:mc="http://schemas.openxmlformats.org/markup-compatibility/2006">
    <mc:Choice xmlns:p14="http://schemas.microsoft.com/office/powerpoint/2010/main" Requires="p14">
      <p:transition spd="slow" p14:dur="2000" advTm="49834"/>
    </mc:Choice>
    <mc:Fallback>
      <p:transition spd="slow" advTm="49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C3FF-D639-3900-FDBC-EC6246CF3130}"/>
              </a:ext>
            </a:extLst>
          </p:cNvPr>
          <p:cNvSpPr>
            <a:spLocks noGrp="1"/>
          </p:cNvSpPr>
          <p:nvPr>
            <p:ph type="ctrTitle"/>
          </p:nvPr>
        </p:nvSpPr>
        <p:spPr/>
        <p:txBody>
          <a:bodyPr/>
          <a:lstStyle/>
          <a:p>
            <a:r>
              <a:rPr lang="en-US"/>
              <a:t>Analysis of the Next 90 pages</a:t>
            </a:r>
          </a:p>
        </p:txBody>
      </p:sp>
      <p:sp>
        <p:nvSpPr>
          <p:cNvPr id="3" name="Subtitle 2">
            <a:extLst>
              <a:ext uri="{FF2B5EF4-FFF2-40B4-BE49-F238E27FC236}">
                <a16:creationId xmlns:a16="http://schemas.microsoft.com/office/drawing/2014/main" id="{37DA55C5-A7B8-7928-D137-B8AA27431FB9}"/>
              </a:ext>
            </a:extLst>
          </p:cNvPr>
          <p:cNvSpPr>
            <a:spLocks noGrp="1"/>
          </p:cNvSpPr>
          <p:nvPr>
            <p:ph type="subTitle" idx="1"/>
          </p:nvPr>
        </p:nvSpPr>
        <p:spPr/>
        <p:txBody>
          <a:bodyPr/>
          <a:lstStyle/>
          <a:p>
            <a:r>
              <a:rPr lang="en-US"/>
              <a:t>Presented by Nick</a:t>
            </a:r>
          </a:p>
        </p:txBody>
      </p:sp>
      <p:pic>
        <p:nvPicPr>
          <p:cNvPr id="10" name="Audio 9">
            <a:hlinkClick r:id="" action="ppaction://media"/>
            <a:extLst>
              <a:ext uri="{FF2B5EF4-FFF2-40B4-BE49-F238E27FC236}">
                <a16:creationId xmlns:a16="http://schemas.microsoft.com/office/drawing/2014/main" id="{D363D81B-4A88-149F-FC9F-6E1C8391ED2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2527967"/>
      </p:ext>
    </p:extLst>
  </p:cSld>
  <p:clrMapOvr>
    <a:masterClrMapping/>
  </p:clrMapOvr>
  <mc:AlternateContent xmlns:mc="http://schemas.openxmlformats.org/markup-compatibility/2006">
    <mc:Choice xmlns:p14="http://schemas.microsoft.com/office/powerpoint/2010/main" Requires="p14">
      <p:transition spd="slow" p14:dur="2000" advTm="7349"/>
    </mc:Choice>
    <mc:Fallback>
      <p:transition spd="slow" advTm="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29FD-E7D1-442E-6BE2-9E5D94D7F540}"/>
              </a:ext>
            </a:extLst>
          </p:cNvPr>
          <p:cNvSpPr>
            <a:spLocks noGrp="1"/>
          </p:cNvSpPr>
          <p:nvPr>
            <p:ph type="title"/>
          </p:nvPr>
        </p:nvSpPr>
        <p:spPr/>
        <p:txBody>
          <a:bodyPr/>
          <a:lstStyle/>
          <a:p>
            <a:r>
              <a:rPr lang="en-US"/>
              <a:t>Issues needed to be fixed</a:t>
            </a:r>
          </a:p>
        </p:txBody>
      </p:sp>
      <p:sp>
        <p:nvSpPr>
          <p:cNvPr id="3" name="Content Placeholder 2">
            <a:extLst>
              <a:ext uri="{FF2B5EF4-FFF2-40B4-BE49-F238E27FC236}">
                <a16:creationId xmlns:a16="http://schemas.microsoft.com/office/drawing/2014/main" id="{BF3FEA79-6208-9CE7-36B0-47CC509C188E}"/>
              </a:ext>
            </a:extLst>
          </p:cNvPr>
          <p:cNvSpPr>
            <a:spLocks noGrp="1"/>
          </p:cNvSpPr>
          <p:nvPr>
            <p:ph idx="1"/>
          </p:nvPr>
        </p:nvSpPr>
        <p:spPr/>
        <p:txBody>
          <a:bodyPr vert="horz" lIns="91440" tIns="45720" rIns="91440" bIns="45720" rtlCol="0" anchor="t">
            <a:normAutofit/>
          </a:bodyPr>
          <a:lstStyle/>
          <a:p>
            <a:r>
              <a:rPr lang="en-US"/>
              <a:t>Multiple underutilized machines, the facility isn't functioning as efficiently as it can.</a:t>
            </a:r>
          </a:p>
          <a:p>
            <a:r>
              <a:rPr lang="en-US"/>
              <a:t>Due to frequent breakdowns, the factory can only function at a quarter of its capacity.</a:t>
            </a:r>
          </a:p>
          <a:p>
            <a:r>
              <a:rPr lang="en-US"/>
              <a:t>Lots of idle time as a result.</a:t>
            </a:r>
          </a:p>
          <a:p>
            <a:r>
              <a:rPr lang="en-US"/>
              <a:t>Lots of trash lying around.</a:t>
            </a:r>
          </a:p>
          <a:p>
            <a:r>
              <a:rPr lang="en-US"/>
              <a:t>A large portion of the plant's output consists of byproducts that are never sold.</a:t>
            </a:r>
          </a:p>
          <a:p>
            <a:r>
              <a:rPr lang="en-US"/>
              <a:t>Alex attempts to fix these issues through the already talked about "Theory of Constraints".</a:t>
            </a:r>
          </a:p>
          <a:p>
            <a:pPr marL="0" indent="0">
              <a:buNone/>
            </a:pPr>
            <a:endParaRPr lang="en-US"/>
          </a:p>
          <a:p>
            <a:endParaRPr lang="en-US"/>
          </a:p>
          <a:p>
            <a:pPr marL="457200" lvl="1" indent="0">
              <a:buNone/>
            </a:pPr>
            <a:endParaRPr lang="en-US"/>
          </a:p>
        </p:txBody>
      </p:sp>
      <p:pic>
        <p:nvPicPr>
          <p:cNvPr id="8" name="Audio 7">
            <a:hlinkClick r:id="" action="ppaction://media"/>
            <a:extLst>
              <a:ext uri="{FF2B5EF4-FFF2-40B4-BE49-F238E27FC236}">
                <a16:creationId xmlns:a16="http://schemas.microsoft.com/office/drawing/2014/main" id="{1902AEA6-9429-621F-7DFD-73EB6C6BB35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9885587"/>
      </p:ext>
    </p:extLst>
  </p:cSld>
  <p:clrMapOvr>
    <a:masterClrMapping/>
  </p:clrMapOvr>
  <mc:AlternateContent xmlns:mc="http://schemas.openxmlformats.org/markup-compatibility/2006">
    <mc:Choice xmlns:p14="http://schemas.microsoft.com/office/powerpoint/2010/main" Requires="p14">
      <p:transition spd="slow" p14:dur="2000" advTm="42536"/>
    </mc:Choice>
    <mc:Fallback>
      <p:transition spd="slow" advTm="4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9553-F522-0958-D1B2-6FE817D581B2}"/>
              </a:ext>
            </a:extLst>
          </p:cNvPr>
          <p:cNvSpPr>
            <a:spLocks noGrp="1"/>
          </p:cNvSpPr>
          <p:nvPr>
            <p:ph type="title"/>
          </p:nvPr>
        </p:nvSpPr>
        <p:spPr/>
        <p:txBody>
          <a:bodyPr/>
          <a:lstStyle/>
          <a:p>
            <a:r>
              <a:rPr lang="en-US">
                <a:latin typeface="Aharoni"/>
                <a:cs typeface="Angsana New"/>
              </a:rPr>
              <a:t>How these issues were fixed</a:t>
            </a:r>
            <a:endParaRPr lang="en-US"/>
          </a:p>
        </p:txBody>
      </p:sp>
      <p:sp>
        <p:nvSpPr>
          <p:cNvPr id="3" name="Content Placeholder 2">
            <a:extLst>
              <a:ext uri="{FF2B5EF4-FFF2-40B4-BE49-F238E27FC236}">
                <a16:creationId xmlns:a16="http://schemas.microsoft.com/office/drawing/2014/main" id="{591B5D6F-1F83-1457-6FC6-8B4BC39EE730}"/>
              </a:ext>
            </a:extLst>
          </p:cNvPr>
          <p:cNvSpPr>
            <a:spLocks noGrp="1"/>
          </p:cNvSpPr>
          <p:nvPr>
            <p:ph idx="1"/>
          </p:nvPr>
        </p:nvSpPr>
        <p:spPr/>
        <p:txBody>
          <a:bodyPr vert="horz" lIns="91440" tIns="45720" rIns="91440" bIns="45720" rtlCol="0" anchor="t">
            <a:normAutofit fontScale="85000" lnSpcReduction="20000"/>
          </a:bodyPr>
          <a:lstStyle/>
          <a:p>
            <a:r>
              <a:rPr lang="en-US"/>
              <a:t>Through the Theory of Constraints, these issues were addressed, and things improved, but the job was far from done.</a:t>
            </a:r>
          </a:p>
          <a:p>
            <a:r>
              <a:rPr lang="en-US"/>
              <a:t>Alex is frustrated with the lack of production, telling Bob, "let's make sure that people at both of the bottlenecks know to keep working on the order with the highest priority number on the list".</a:t>
            </a:r>
          </a:p>
          <a:p>
            <a:r>
              <a:rPr lang="en-US"/>
              <a:t>He also decides that the more people know about bottlenecks and how important they are, the better off they'll be, so they hold meetings with everyone to discuss them.</a:t>
            </a:r>
          </a:p>
          <a:p>
            <a:r>
              <a:rPr lang="en-US"/>
              <a:t>The factory was in jeopardy with losses in revenue and orders, along with poor morale, but Alex discovers the problems and makes modifications.</a:t>
            </a:r>
          </a:p>
          <a:p>
            <a:r>
              <a:rPr lang="en-US"/>
              <a:t>He adds production targets for the factory and adds bonuses to encourage employees to hit these targets.</a:t>
            </a:r>
          </a:p>
          <a:p>
            <a:r>
              <a:rPr lang="en-US"/>
              <a:t>Alex also discovers several ineffective processes and makes adjustments to attempt to better them.</a:t>
            </a:r>
          </a:p>
          <a:p>
            <a:r>
              <a:rPr lang="en-US"/>
              <a:t>Through these efforts, things improve and the facility begins to hit financial and output targets.</a:t>
            </a:r>
          </a:p>
          <a:p>
            <a:r>
              <a:rPr lang="en-US"/>
              <a:t>Alex, though, continues to look for ways to boost productivity and increase revenue.</a:t>
            </a:r>
          </a:p>
          <a:p>
            <a:pPr marL="0" indent="0">
              <a:buNone/>
            </a:pPr>
            <a:endParaRPr lang="en-US"/>
          </a:p>
          <a:p>
            <a:endParaRPr lang="en-US"/>
          </a:p>
        </p:txBody>
      </p:sp>
      <p:pic>
        <p:nvPicPr>
          <p:cNvPr id="15" name="Audio 14">
            <a:hlinkClick r:id="" action="ppaction://media"/>
            <a:extLst>
              <a:ext uri="{FF2B5EF4-FFF2-40B4-BE49-F238E27FC236}">
                <a16:creationId xmlns:a16="http://schemas.microsoft.com/office/drawing/2014/main" id="{3AB04AA4-C9F3-8947-9440-478C0391358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789615"/>
      </p:ext>
    </p:extLst>
  </p:cSld>
  <p:clrMapOvr>
    <a:masterClrMapping/>
  </p:clrMapOvr>
  <mc:AlternateContent xmlns:mc="http://schemas.openxmlformats.org/markup-compatibility/2006">
    <mc:Choice xmlns:p14="http://schemas.microsoft.com/office/powerpoint/2010/main" Requires="p14">
      <p:transition spd="slow" p14:dur="2000" advTm="83165"/>
    </mc:Choice>
    <mc:Fallback>
      <p:transition spd="slow" advTm="83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C3FF-D639-3900-FDBC-EC6246CF3130}"/>
              </a:ext>
            </a:extLst>
          </p:cNvPr>
          <p:cNvSpPr>
            <a:spLocks noGrp="1"/>
          </p:cNvSpPr>
          <p:nvPr>
            <p:ph type="ctrTitle"/>
          </p:nvPr>
        </p:nvSpPr>
        <p:spPr/>
        <p:txBody>
          <a:bodyPr/>
          <a:lstStyle/>
          <a:p>
            <a:r>
              <a:rPr lang="en-US"/>
              <a:t>Analysis of the Last 90 pages</a:t>
            </a:r>
          </a:p>
        </p:txBody>
      </p:sp>
      <p:sp>
        <p:nvSpPr>
          <p:cNvPr id="3" name="Subtitle 2">
            <a:extLst>
              <a:ext uri="{FF2B5EF4-FFF2-40B4-BE49-F238E27FC236}">
                <a16:creationId xmlns:a16="http://schemas.microsoft.com/office/drawing/2014/main" id="{37DA55C5-A7B8-7928-D137-B8AA27431FB9}"/>
              </a:ext>
            </a:extLst>
          </p:cNvPr>
          <p:cNvSpPr>
            <a:spLocks noGrp="1"/>
          </p:cNvSpPr>
          <p:nvPr>
            <p:ph type="subTitle" idx="1"/>
          </p:nvPr>
        </p:nvSpPr>
        <p:spPr/>
        <p:txBody>
          <a:bodyPr/>
          <a:lstStyle/>
          <a:p>
            <a:r>
              <a:rPr lang="en-US"/>
              <a:t>Presented by Jon</a:t>
            </a:r>
          </a:p>
        </p:txBody>
      </p:sp>
      <p:pic>
        <p:nvPicPr>
          <p:cNvPr id="6" name="Audio 5">
            <a:hlinkClick r:id="" action="ppaction://media"/>
            <a:extLst>
              <a:ext uri="{FF2B5EF4-FFF2-40B4-BE49-F238E27FC236}">
                <a16:creationId xmlns:a16="http://schemas.microsoft.com/office/drawing/2014/main" id="{3D1C0214-FD75-D378-4E65-8744E4A263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4578823"/>
      </p:ext>
    </p:extLst>
  </p:cSld>
  <p:clrMapOvr>
    <a:masterClrMapping/>
  </p:clrMapOvr>
  <mc:AlternateContent xmlns:mc="http://schemas.openxmlformats.org/markup-compatibility/2006">
    <mc:Choice xmlns:p14="http://schemas.microsoft.com/office/powerpoint/2010/main" Requires="p14">
      <p:transition spd="slow" p14:dur="2000" advTm="8779"/>
    </mc:Choice>
    <mc:Fallback>
      <p:transition spd="slow" advTm="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50AF5-576C-6AED-C4B5-D53F5A27908B}"/>
              </a:ext>
            </a:extLst>
          </p:cNvPr>
          <p:cNvSpPr>
            <a:spLocks noGrp="1"/>
          </p:cNvSpPr>
          <p:nvPr>
            <p:ph type="title"/>
          </p:nvPr>
        </p:nvSpPr>
        <p:spPr>
          <a:xfrm>
            <a:off x="838200" y="365126"/>
            <a:ext cx="10668000" cy="1038508"/>
          </a:xfrm>
        </p:spPr>
        <p:txBody>
          <a:bodyPr>
            <a:normAutofit/>
          </a:bodyPr>
          <a:lstStyle/>
          <a:p>
            <a:r>
              <a:rPr lang="en-US"/>
              <a:t>What is the Goal</a:t>
            </a:r>
          </a:p>
        </p:txBody>
      </p:sp>
      <p:graphicFrame>
        <p:nvGraphicFramePr>
          <p:cNvPr id="5" name="Content Placeholder 2">
            <a:extLst>
              <a:ext uri="{FF2B5EF4-FFF2-40B4-BE49-F238E27FC236}">
                <a16:creationId xmlns:a16="http://schemas.microsoft.com/office/drawing/2014/main" id="{9C96F361-332D-40CB-1BB7-24F4C481CBE8}"/>
              </a:ext>
            </a:extLst>
          </p:cNvPr>
          <p:cNvGraphicFramePr>
            <a:graphicFrameLocks noGrp="1"/>
          </p:cNvGraphicFramePr>
          <p:nvPr>
            <p:ph idx="1"/>
            <p:extLst>
              <p:ext uri="{D42A27DB-BD31-4B8C-83A1-F6EECF244321}">
                <p14:modId xmlns:p14="http://schemas.microsoft.com/office/powerpoint/2010/main" val="1726741117"/>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9062955E-A668-12C3-9773-55B9508E825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4290897"/>
      </p:ext>
    </p:extLst>
  </p:cSld>
  <p:clrMapOvr>
    <a:masterClrMapping/>
  </p:clrMapOvr>
  <mc:AlternateContent xmlns:mc="http://schemas.openxmlformats.org/markup-compatibility/2006">
    <mc:Choice xmlns:p14="http://schemas.microsoft.com/office/powerpoint/2010/main" Requires="p14">
      <p:transition spd="slow" p14:dur="2000" advTm="46555"/>
    </mc:Choice>
    <mc:Fallback>
      <p:transition spd="slow" advTm="46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50AF5-576C-6AED-C4B5-D53F5A27908B}"/>
              </a:ext>
            </a:extLst>
          </p:cNvPr>
          <p:cNvSpPr>
            <a:spLocks noGrp="1"/>
          </p:cNvSpPr>
          <p:nvPr>
            <p:ph type="title"/>
          </p:nvPr>
        </p:nvSpPr>
        <p:spPr>
          <a:xfrm>
            <a:off x="838200" y="365125"/>
            <a:ext cx="10515601" cy="1795655"/>
          </a:xfrm>
        </p:spPr>
        <p:txBody>
          <a:bodyPr>
            <a:normAutofit/>
          </a:bodyPr>
          <a:lstStyle/>
          <a:p>
            <a:r>
              <a:rPr lang="en-US"/>
              <a:t>What is Inventory</a:t>
            </a:r>
          </a:p>
        </p:txBody>
      </p:sp>
      <p:graphicFrame>
        <p:nvGraphicFramePr>
          <p:cNvPr id="5" name="Content Placeholder 2">
            <a:extLst>
              <a:ext uri="{FF2B5EF4-FFF2-40B4-BE49-F238E27FC236}">
                <a16:creationId xmlns:a16="http://schemas.microsoft.com/office/drawing/2014/main" id="{4D094346-0DBD-3FA8-4278-1A62462C0795}"/>
              </a:ext>
            </a:extLst>
          </p:cNvPr>
          <p:cNvGraphicFramePr>
            <a:graphicFrameLocks noGrp="1"/>
          </p:cNvGraphicFramePr>
          <p:nvPr>
            <p:ph idx="1"/>
            <p:extLst>
              <p:ext uri="{D42A27DB-BD31-4B8C-83A1-F6EECF244321}">
                <p14:modId xmlns:p14="http://schemas.microsoft.com/office/powerpoint/2010/main" val="530772333"/>
              </p:ext>
            </p:extLst>
          </p:nvPr>
        </p:nvGraphicFramePr>
        <p:xfrm>
          <a:off x="838200" y="2399571"/>
          <a:ext cx="10515600" cy="3777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BAAD0CB5-89B5-A5A5-5EA9-E1A998C3991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1538239"/>
      </p:ext>
    </p:extLst>
  </p:cSld>
  <p:clrMapOvr>
    <a:masterClrMapping/>
  </p:clrMapOvr>
  <mc:AlternateContent xmlns:mc="http://schemas.openxmlformats.org/markup-compatibility/2006">
    <mc:Choice xmlns:p14="http://schemas.microsoft.com/office/powerpoint/2010/main" Requires="p14">
      <p:transition spd="slow" p14:dur="2000" advTm="44656"/>
    </mc:Choice>
    <mc:Fallback>
      <p:transition spd="slow" advTm="44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0AF5-576C-6AED-C4B5-D53F5A27908B}"/>
              </a:ext>
            </a:extLst>
          </p:cNvPr>
          <p:cNvSpPr>
            <a:spLocks noGrp="1"/>
          </p:cNvSpPr>
          <p:nvPr>
            <p:ph type="title"/>
          </p:nvPr>
        </p:nvSpPr>
        <p:spPr/>
        <p:txBody>
          <a:bodyPr/>
          <a:lstStyle/>
          <a:p>
            <a:r>
              <a:rPr lang="en-US"/>
              <a:t>What is Throughput</a:t>
            </a:r>
          </a:p>
        </p:txBody>
      </p:sp>
      <p:graphicFrame>
        <p:nvGraphicFramePr>
          <p:cNvPr id="7" name="Content Placeholder 2">
            <a:extLst>
              <a:ext uri="{FF2B5EF4-FFF2-40B4-BE49-F238E27FC236}">
                <a16:creationId xmlns:a16="http://schemas.microsoft.com/office/drawing/2014/main" id="{B42B0163-20FE-74FB-4CB9-FF5DF2657F5C}"/>
              </a:ext>
            </a:extLst>
          </p:cNvPr>
          <p:cNvGraphicFramePr>
            <a:graphicFrameLocks noGrp="1"/>
          </p:cNvGraphicFramePr>
          <p:nvPr>
            <p:ph idx="1"/>
          </p:nvPr>
        </p:nvGraphicFramePr>
        <p:xfrm>
          <a:off x="838200" y="1940875"/>
          <a:ext cx="10515600" cy="4236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Audio 10">
            <a:hlinkClick r:id="" action="ppaction://media"/>
            <a:extLst>
              <a:ext uri="{FF2B5EF4-FFF2-40B4-BE49-F238E27FC236}">
                <a16:creationId xmlns:a16="http://schemas.microsoft.com/office/drawing/2014/main" id="{2F5A4548-2561-A2BE-A732-8B59CB4E2ED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4234429"/>
      </p:ext>
    </p:extLst>
  </p:cSld>
  <p:clrMapOvr>
    <a:masterClrMapping/>
  </p:clrMapOvr>
  <mc:AlternateContent xmlns:mc="http://schemas.openxmlformats.org/markup-compatibility/2006">
    <mc:Choice xmlns:p14="http://schemas.microsoft.com/office/powerpoint/2010/main" Requires="p14">
      <p:transition spd="slow" p14:dur="2000" advTm="46749"/>
    </mc:Choice>
    <mc:Fallback>
      <p:transition spd="slow" advTm="46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50AF5-576C-6AED-C4B5-D53F5A27908B}"/>
              </a:ext>
            </a:extLst>
          </p:cNvPr>
          <p:cNvSpPr>
            <a:spLocks noGrp="1"/>
          </p:cNvSpPr>
          <p:nvPr>
            <p:ph type="title"/>
          </p:nvPr>
        </p:nvSpPr>
        <p:spPr>
          <a:xfrm>
            <a:off x="838200" y="365126"/>
            <a:ext cx="10668000" cy="1038508"/>
          </a:xfrm>
        </p:spPr>
        <p:txBody>
          <a:bodyPr>
            <a:normAutofit/>
          </a:bodyPr>
          <a:lstStyle/>
          <a:p>
            <a:r>
              <a:rPr lang="en-US"/>
              <a:t>What is Operating Expense</a:t>
            </a:r>
          </a:p>
        </p:txBody>
      </p:sp>
      <p:graphicFrame>
        <p:nvGraphicFramePr>
          <p:cNvPr id="5" name="Content Placeholder 2">
            <a:extLst>
              <a:ext uri="{FF2B5EF4-FFF2-40B4-BE49-F238E27FC236}">
                <a16:creationId xmlns:a16="http://schemas.microsoft.com/office/drawing/2014/main" id="{1A6B08FC-96EB-4EA6-8C80-5900E922DE29}"/>
              </a:ext>
            </a:extLst>
          </p:cNvPr>
          <p:cNvGraphicFramePr>
            <a:graphicFrameLocks noGrp="1"/>
          </p:cNvGraphicFramePr>
          <p:nvPr>
            <p:ph idx="1"/>
            <p:extLst>
              <p:ext uri="{D42A27DB-BD31-4B8C-83A1-F6EECF244321}">
                <p14:modId xmlns:p14="http://schemas.microsoft.com/office/powerpoint/2010/main" val="3198720273"/>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2735D8FA-BDFC-9D2A-6C22-F8891F7BA44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2084290"/>
      </p:ext>
    </p:extLst>
  </p:cSld>
  <p:clrMapOvr>
    <a:masterClrMapping/>
  </p:clrMapOvr>
  <mc:AlternateContent xmlns:mc="http://schemas.openxmlformats.org/markup-compatibility/2006">
    <mc:Choice xmlns:p14="http://schemas.microsoft.com/office/powerpoint/2010/main" Requires="p14">
      <p:transition spd="slow" p14:dur="2000" advTm="30462"/>
    </mc:Choice>
    <mc:Fallback>
      <p:transition spd="slow" advTm="30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C3FF-D639-3900-FDBC-EC6246CF3130}"/>
              </a:ext>
            </a:extLst>
          </p:cNvPr>
          <p:cNvSpPr>
            <a:spLocks noGrp="1"/>
          </p:cNvSpPr>
          <p:nvPr>
            <p:ph type="ctrTitle"/>
          </p:nvPr>
        </p:nvSpPr>
        <p:spPr/>
        <p:txBody>
          <a:bodyPr/>
          <a:lstStyle/>
          <a:p>
            <a:r>
              <a:rPr lang="en-US"/>
              <a:t>Analysis of the first 90 pages</a:t>
            </a:r>
          </a:p>
        </p:txBody>
      </p:sp>
      <p:sp>
        <p:nvSpPr>
          <p:cNvPr id="3" name="Subtitle 2">
            <a:extLst>
              <a:ext uri="{FF2B5EF4-FFF2-40B4-BE49-F238E27FC236}">
                <a16:creationId xmlns:a16="http://schemas.microsoft.com/office/drawing/2014/main" id="{37DA55C5-A7B8-7928-D137-B8AA27431FB9}"/>
              </a:ext>
            </a:extLst>
          </p:cNvPr>
          <p:cNvSpPr>
            <a:spLocks noGrp="1"/>
          </p:cNvSpPr>
          <p:nvPr>
            <p:ph type="subTitle" idx="1"/>
          </p:nvPr>
        </p:nvSpPr>
        <p:spPr/>
        <p:txBody>
          <a:bodyPr/>
          <a:lstStyle/>
          <a:p>
            <a:r>
              <a:rPr lang="en-US"/>
              <a:t>Presented by Chris</a:t>
            </a:r>
          </a:p>
        </p:txBody>
      </p:sp>
      <p:pic>
        <p:nvPicPr>
          <p:cNvPr id="9" name="Audio 8">
            <a:hlinkClick r:id="" action="ppaction://media"/>
            <a:extLst>
              <a:ext uri="{FF2B5EF4-FFF2-40B4-BE49-F238E27FC236}">
                <a16:creationId xmlns:a16="http://schemas.microsoft.com/office/drawing/2014/main" id="{74814BB4-4236-BD0D-1347-42BEF7546D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0771414"/>
      </p:ext>
    </p:extLst>
  </p:cSld>
  <p:clrMapOvr>
    <a:masterClrMapping/>
  </p:clrMapOvr>
  <mc:AlternateContent xmlns:mc="http://schemas.openxmlformats.org/markup-compatibility/2006">
    <mc:Choice xmlns:p14="http://schemas.microsoft.com/office/powerpoint/2010/main" Requires="p14">
      <p:transition spd="slow" p14:dur="2000" advTm="16518"/>
    </mc:Choice>
    <mc:Fallback>
      <p:transition spd="slow" advTm="16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1F13E-DC17-45C7-980D-0E5680CC8DD1}"/>
              </a:ext>
            </a:extLst>
          </p:cNvPr>
          <p:cNvSpPr>
            <a:spLocks noGrp="1"/>
          </p:cNvSpPr>
          <p:nvPr>
            <p:ph type="title"/>
          </p:nvPr>
        </p:nvSpPr>
        <p:spPr>
          <a:xfrm>
            <a:off x="838200" y="365126"/>
            <a:ext cx="10668000" cy="1038508"/>
          </a:xfrm>
        </p:spPr>
        <p:txBody>
          <a:bodyPr>
            <a:normAutofit/>
          </a:bodyPr>
          <a:lstStyle/>
          <a:p>
            <a:r>
              <a:rPr lang="en-US"/>
              <a:t>Take aways of “The Goal”</a:t>
            </a:r>
          </a:p>
        </p:txBody>
      </p:sp>
      <p:graphicFrame>
        <p:nvGraphicFramePr>
          <p:cNvPr id="7" name="Content Placeholder 2">
            <a:extLst>
              <a:ext uri="{FF2B5EF4-FFF2-40B4-BE49-F238E27FC236}">
                <a16:creationId xmlns:a16="http://schemas.microsoft.com/office/drawing/2014/main" id="{99CAAA61-9144-58E1-E09A-9E13BC37194E}"/>
              </a:ext>
            </a:extLst>
          </p:cNvPr>
          <p:cNvGraphicFramePr>
            <a:graphicFrameLocks noGrp="1"/>
          </p:cNvGraphicFramePr>
          <p:nvPr>
            <p:ph idx="1"/>
            <p:extLst>
              <p:ext uri="{D42A27DB-BD31-4B8C-83A1-F6EECF244321}">
                <p14:modId xmlns:p14="http://schemas.microsoft.com/office/powerpoint/2010/main" val="3873199955"/>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0B98309A-BC51-DC46-B05A-06FC2309717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7661612"/>
      </p:ext>
    </p:extLst>
  </p:cSld>
  <p:clrMapOvr>
    <a:masterClrMapping/>
  </p:clrMapOvr>
  <mc:AlternateContent xmlns:mc="http://schemas.openxmlformats.org/markup-compatibility/2006">
    <mc:Choice xmlns:p14="http://schemas.microsoft.com/office/powerpoint/2010/main" Requires="p14">
      <p:transition spd="slow" p14:dur="2000" advTm="50842"/>
    </mc:Choice>
    <mc:Fallback>
      <p:transition spd="slow" advTm="5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2D77-C9EE-152F-A681-27A0D8CBFD09}"/>
              </a:ext>
            </a:extLst>
          </p:cNvPr>
          <p:cNvSpPr>
            <a:spLocks noGrp="1"/>
          </p:cNvSpPr>
          <p:nvPr>
            <p:ph type="title"/>
          </p:nvPr>
        </p:nvSpPr>
        <p:spPr/>
        <p:txBody>
          <a:bodyPr/>
          <a:lstStyle/>
          <a:p>
            <a:r>
              <a:rPr lang="en-US"/>
              <a:t>Theory of Constraints</a:t>
            </a:r>
          </a:p>
        </p:txBody>
      </p:sp>
      <p:sp>
        <p:nvSpPr>
          <p:cNvPr id="3" name="Content Placeholder 2">
            <a:extLst>
              <a:ext uri="{FF2B5EF4-FFF2-40B4-BE49-F238E27FC236}">
                <a16:creationId xmlns:a16="http://schemas.microsoft.com/office/drawing/2014/main" id="{F82DA90F-5F1E-8697-872A-13F450FE5E4C}"/>
              </a:ext>
            </a:extLst>
          </p:cNvPr>
          <p:cNvSpPr>
            <a:spLocks noGrp="1"/>
          </p:cNvSpPr>
          <p:nvPr>
            <p:ph idx="1"/>
          </p:nvPr>
        </p:nvSpPr>
        <p:spPr/>
        <p:txBody>
          <a:bodyPr vert="horz" lIns="91440" tIns="45720" rIns="91440" bIns="45720" rtlCol="0" anchor="t">
            <a:normAutofit/>
          </a:bodyPr>
          <a:lstStyle/>
          <a:p>
            <a:r>
              <a:rPr lang="en-US"/>
              <a:t>The Theory of Constraints is a scientific approach to improvement.  It hypothesizes that every complex system, including manufacturing processes such as in the book "</a:t>
            </a:r>
            <a:r>
              <a:rPr lang="en-US" i="1"/>
              <a:t>The</a:t>
            </a:r>
            <a:r>
              <a:rPr lang="en-US"/>
              <a:t> </a:t>
            </a:r>
            <a:r>
              <a:rPr lang="en-US" i="1"/>
              <a:t>Goal</a:t>
            </a:r>
            <a:r>
              <a:rPr lang="en-US"/>
              <a:t>", consists of multiple linked activities in which one acts as a constraint upon the entire system.  The constraint being the "bottlenecks" found in the </a:t>
            </a:r>
            <a:r>
              <a:rPr lang="en-US" err="1"/>
              <a:t>UniCo</a:t>
            </a:r>
            <a:r>
              <a:rPr lang="en-US"/>
              <a:t> plant in the book which turn out to be the NCX-10 and the heat treatment machines.</a:t>
            </a:r>
          </a:p>
          <a:p>
            <a:r>
              <a:rPr lang="en-US"/>
              <a:t>There are four steps to the theory.</a:t>
            </a:r>
          </a:p>
          <a:p>
            <a:pPr lvl="1"/>
            <a:r>
              <a:rPr lang="en-US"/>
              <a:t>Identify the Constraint</a:t>
            </a:r>
          </a:p>
          <a:p>
            <a:pPr lvl="1"/>
            <a:r>
              <a:rPr lang="en-US"/>
              <a:t>Exploit the Constraint</a:t>
            </a:r>
          </a:p>
          <a:p>
            <a:pPr lvl="1"/>
            <a:r>
              <a:rPr lang="en-US"/>
              <a:t>Subordinate and Synchronize to the Constraint</a:t>
            </a:r>
          </a:p>
          <a:p>
            <a:pPr lvl="1"/>
            <a:r>
              <a:rPr lang="en-US"/>
              <a:t>Elevate the Performance of the Constraint </a:t>
            </a:r>
          </a:p>
        </p:txBody>
      </p:sp>
      <p:pic>
        <p:nvPicPr>
          <p:cNvPr id="13" name="Audio 12">
            <a:hlinkClick r:id="" action="ppaction://media"/>
            <a:extLst>
              <a:ext uri="{FF2B5EF4-FFF2-40B4-BE49-F238E27FC236}">
                <a16:creationId xmlns:a16="http://schemas.microsoft.com/office/drawing/2014/main" id="{9E622F93-ED66-5817-47E6-05511459782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8110930"/>
      </p:ext>
    </p:extLst>
  </p:cSld>
  <p:clrMapOvr>
    <a:masterClrMapping/>
  </p:clrMapOvr>
  <mc:AlternateContent xmlns:mc="http://schemas.openxmlformats.org/markup-compatibility/2006">
    <mc:Choice xmlns:p14="http://schemas.microsoft.com/office/powerpoint/2010/main" Requires="p14">
      <p:transition spd="slow" p14:dur="2000" advTm="45763"/>
    </mc:Choice>
    <mc:Fallback>
      <p:transition spd="slow" advTm="45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65DB-7F15-98FE-FE39-FCF3F4D93159}"/>
              </a:ext>
            </a:extLst>
          </p:cNvPr>
          <p:cNvSpPr>
            <a:spLocks noGrp="1"/>
          </p:cNvSpPr>
          <p:nvPr>
            <p:ph type="title"/>
          </p:nvPr>
        </p:nvSpPr>
        <p:spPr/>
        <p:txBody>
          <a:bodyPr/>
          <a:lstStyle/>
          <a:p>
            <a:r>
              <a:rPr lang="en-US" dirty="0"/>
              <a:t>Who is Alex</a:t>
            </a:r>
          </a:p>
        </p:txBody>
      </p:sp>
      <p:sp>
        <p:nvSpPr>
          <p:cNvPr id="3" name="Content Placeholder 2">
            <a:extLst>
              <a:ext uri="{FF2B5EF4-FFF2-40B4-BE49-F238E27FC236}">
                <a16:creationId xmlns:a16="http://schemas.microsoft.com/office/drawing/2014/main" id="{7DEA0C69-873C-1671-5CAB-20D7FF02781D}"/>
              </a:ext>
            </a:extLst>
          </p:cNvPr>
          <p:cNvSpPr>
            <a:spLocks noGrp="1"/>
          </p:cNvSpPr>
          <p:nvPr>
            <p:ph idx="1"/>
          </p:nvPr>
        </p:nvSpPr>
        <p:spPr/>
        <p:txBody>
          <a:bodyPr vert="horz" lIns="91440" tIns="45720" rIns="91440" bIns="45720" rtlCol="0" anchor="t">
            <a:normAutofit/>
          </a:bodyPr>
          <a:lstStyle/>
          <a:p>
            <a:r>
              <a:rPr lang="en-US" dirty="0"/>
              <a:t>Alex Rogo is the main protagonist who is the plant manager at </a:t>
            </a:r>
            <a:r>
              <a:rPr lang="en-US" dirty="0" err="1"/>
              <a:t>UniCo</a:t>
            </a:r>
            <a:r>
              <a:rPr lang="en-US" dirty="0"/>
              <a:t> in his hometown of Bearington.  Alex is very involved and dedicated to his work which affects his family life.  His plant is struggling to produce a profit which has corporate threatening to shut the plant down.  Alex, or "Al" as called by his family, is determined to turn the plant around, entrusting the help of his old physics professor Jonah to mentor him through the turnaround.  </a:t>
            </a:r>
          </a:p>
          <a:p>
            <a:r>
              <a:rPr lang="en-US" dirty="0"/>
              <a:t>Alex has two kids, Dave and Sharon, and a wife Julie.  Being so preoccupied with business and the struggles of the plant, Alex neglects his wife and children which causes friction between he and his wife.  </a:t>
            </a:r>
          </a:p>
        </p:txBody>
      </p:sp>
      <p:pic>
        <p:nvPicPr>
          <p:cNvPr id="7" name="Audio 6">
            <a:hlinkClick r:id="" action="ppaction://media"/>
            <a:extLst>
              <a:ext uri="{FF2B5EF4-FFF2-40B4-BE49-F238E27FC236}">
                <a16:creationId xmlns:a16="http://schemas.microsoft.com/office/drawing/2014/main" id="{0E1A732B-F3BF-3779-59B4-DD2C22315E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2093181"/>
      </p:ext>
    </p:extLst>
  </p:cSld>
  <p:clrMapOvr>
    <a:masterClrMapping/>
  </p:clrMapOvr>
  <mc:AlternateContent xmlns:mc="http://schemas.openxmlformats.org/markup-compatibility/2006">
    <mc:Choice xmlns:p14="http://schemas.microsoft.com/office/powerpoint/2010/main" Requires="p14">
      <p:transition spd="slow" p14:dur="2000" advTm="43850"/>
    </mc:Choice>
    <mc:Fallback>
      <p:transition spd="slow" advTm="4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EED6-E41E-9CE7-5E99-F25BA4DD5C4D}"/>
              </a:ext>
            </a:extLst>
          </p:cNvPr>
          <p:cNvSpPr>
            <a:spLocks noGrp="1"/>
          </p:cNvSpPr>
          <p:nvPr>
            <p:ph type="title"/>
          </p:nvPr>
        </p:nvSpPr>
        <p:spPr/>
        <p:txBody>
          <a:bodyPr/>
          <a:lstStyle/>
          <a:p>
            <a:r>
              <a:rPr lang="en-US"/>
              <a:t>Who is Jonah</a:t>
            </a:r>
          </a:p>
        </p:txBody>
      </p:sp>
      <p:sp>
        <p:nvSpPr>
          <p:cNvPr id="3" name="Content Placeholder 2">
            <a:extLst>
              <a:ext uri="{FF2B5EF4-FFF2-40B4-BE49-F238E27FC236}">
                <a16:creationId xmlns:a16="http://schemas.microsoft.com/office/drawing/2014/main" id="{857801AF-4C01-F244-C85C-D7B777A8D1C6}"/>
              </a:ext>
            </a:extLst>
          </p:cNvPr>
          <p:cNvSpPr>
            <a:spLocks noGrp="1"/>
          </p:cNvSpPr>
          <p:nvPr>
            <p:ph idx="1"/>
          </p:nvPr>
        </p:nvSpPr>
        <p:spPr/>
        <p:txBody>
          <a:bodyPr vert="horz" lIns="91440" tIns="45720" rIns="91440" bIns="45720" rtlCol="0" anchor="t">
            <a:normAutofit fontScale="92500" lnSpcReduction="10000"/>
          </a:bodyPr>
          <a:lstStyle/>
          <a:p>
            <a:r>
              <a:rPr lang="en-US"/>
              <a:t>Jonah is Alex's old physics professor and a consultant.  After Alex realizes he has only three months to turn his plant around he remembers a conversation he had with Jonah in an airport in which Alex is going to an event to speak about robots that turns into a conversation about are the robots really improving efficiencies at the plant or not.  Jonah reveals he is studying the manufacturing processes in organizations.  This begins a relationship of short phone calls and meetings between Alex, his team, and Jonah on ways to improve the plants effectiveness.</a:t>
            </a:r>
          </a:p>
          <a:p>
            <a:r>
              <a:rPr lang="en-US"/>
              <a:t>Jonah is an intellectual and academic type who prefers to give suggestions and ask questions that you have to figure out for yourself.  He believes that you must contemplate and arrive at conclusions for yourself.</a:t>
            </a:r>
          </a:p>
          <a:p>
            <a:r>
              <a:rPr lang="en-US"/>
              <a:t>Jonah believes that most manufacturing plants focus too much on easily manipulated accounting methods and not on the main goal of any organization, to make a profit, reduce inventories, and reduce operational expense.  </a:t>
            </a:r>
          </a:p>
        </p:txBody>
      </p:sp>
      <p:pic>
        <p:nvPicPr>
          <p:cNvPr id="7" name="Audio 6">
            <a:hlinkClick r:id="" action="ppaction://media"/>
            <a:extLst>
              <a:ext uri="{FF2B5EF4-FFF2-40B4-BE49-F238E27FC236}">
                <a16:creationId xmlns:a16="http://schemas.microsoft.com/office/drawing/2014/main" id="{95DA81D6-7053-51A4-170B-B6A8D85FEA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2702180"/>
      </p:ext>
    </p:extLst>
  </p:cSld>
  <p:clrMapOvr>
    <a:masterClrMapping/>
  </p:clrMapOvr>
  <mc:AlternateContent xmlns:mc="http://schemas.openxmlformats.org/markup-compatibility/2006">
    <mc:Choice xmlns:p14="http://schemas.microsoft.com/office/powerpoint/2010/main" Requires="p14">
      <p:transition spd="slow" p14:dur="2000" advTm="65577"/>
    </mc:Choice>
    <mc:Fallback>
      <p:transition spd="slow" advTm="65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286A-55D2-63A0-4771-6E1422384E95}"/>
              </a:ext>
            </a:extLst>
          </p:cNvPr>
          <p:cNvSpPr>
            <a:spLocks noGrp="1"/>
          </p:cNvSpPr>
          <p:nvPr>
            <p:ph type="title"/>
          </p:nvPr>
        </p:nvSpPr>
        <p:spPr/>
        <p:txBody>
          <a:bodyPr/>
          <a:lstStyle/>
          <a:p>
            <a:r>
              <a:rPr lang="en-US"/>
              <a:t>Who is Herbie</a:t>
            </a:r>
          </a:p>
        </p:txBody>
      </p:sp>
      <p:sp>
        <p:nvSpPr>
          <p:cNvPr id="3" name="Content Placeholder 2">
            <a:extLst>
              <a:ext uri="{FF2B5EF4-FFF2-40B4-BE49-F238E27FC236}">
                <a16:creationId xmlns:a16="http://schemas.microsoft.com/office/drawing/2014/main" id="{3D0807FF-1839-4C88-9E20-B036A43C647D}"/>
              </a:ext>
            </a:extLst>
          </p:cNvPr>
          <p:cNvSpPr>
            <a:spLocks noGrp="1"/>
          </p:cNvSpPr>
          <p:nvPr>
            <p:ph idx="1"/>
          </p:nvPr>
        </p:nvSpPr>
        <p:spPr/>
        <p:txBody>
          <a:bodyPr vert="horz" lIns="91440" tIns="45720" rIns="91440" bIns="45720" rtlCol="0" anchor="t">
            <a:normAutofit/>
          </a:bodyPr>
          <a:lstStyle/>
          <a:p>
            <a:r>
              <a:rPr lang="en-US"/>
              <a:t>Herbie is a boy in Alex's son's boy scout troop.  Herb is a nice kid but overweight and thus on the hike Alex led for the scouts, slows the team down on the trail.  It is during this hike that Alex discovers the effects of "bottlenecks", dependent events, and statistical fluctuations after watching the effect Herbie had on the troop.</a:t>
            </a:r>
          </a:p>
          <a:p>
            <a:r>
              <a:rPr lang="en-US"/>
              <a:t>Herbie is the "bottleneck".  The troop can only go as fast as him and begins to fall behind schedule with him in the rear of the single file line Alex created for the hike.  Alex ends up putting Herbie in the front of the line since the troop could only go as fast as he, making up time on the hike.</a:t>
            </a:r>
          </a:p>
          <a:p>
            <a:endParaRPr lang="en-US"/>
          </a:p>
        </p:txBody>
      </p:sp>
      <p:pic>
        <p:nvPicPr>
          <p:cNvPr id="7" name="Audio 6">
            <a:hlinkClick r:id="" action="ppaction://media"/>
            <a:extLst>
              <a:ext uri="{FF2B5EF4-FFF2-40B4-BE49-F238E27FC236}">
                <a16:creationId xmlns:a16="http://schemas.microsoft.com/office/drawing/2014/main" id="{D47E4148-18C7-3720-9586-8558E3D9A6A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111096"/>
      </p:ext>
    </p:extLst>
  </p:cSld>
  <p:clrMapOvr>
    <a:masterClrMapping/>
  </p:clrMapOvr>
  <mc:AlternateContent xmlns:mc="http://schemas.openxmlformats.org/markup-compatibility/2006">
    <mc:Choice xmlns:p14="http://schemas.microsoft.com/office/powerpoint/2010/main" Requires="p14">
      <p:transition spd="slow" p14:dur="2000" advTm="40675"/>
    </mc:Choice>
    <mc:Fallback>
      <p:transition spd="slow" advTm="4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6273-2805-8F6C-EEBB-213349045221}"/>
              </a:ext>
            </a:extLst>
          </p:cNvPr>
          <p:cNvSpPr>
            <a:spLocks noGrp="1"/>
          </p:cNvSpPr>
          <p:nvPr>
            <p:ph type="title"/>
          </p:nvPr>
        </p:nvSpPr>
        <p:spPr/>
        <p:txBody>
          <a:bodyPr/>
          <a:lstStyle/>
          <a:p>
            <a:r>
              <a:rPr lang="en-US"/>
              <a:t>Alex’s Team</a:t>
            </a:r>
          </a:p>
        </p:txBody>
      </p:sp>
      <p:sp>
        <p:nvSpPr>
          <p:cNvPr id="3" name="Content Placeholder 2">
            <a:extLst>
              <a:ext uri="{FF2B5EF4-FFF2-40B4-BE49-F238E27FC236}">
                <a16:creationId xmlns:a16="http://schemas.microsoft.com/office/drawing/2014/main" id="{72A4D8F5-886F-37AD-925E-26D3D5915065}"/>
              </a:ext>
            </a:extLst>
          </p:cNvPr>
          <p:cNvSpPr>
            <a:spLocks noGrp="1"/>
          </p:cNvSpPr>
          <p:nvPr>
            <p:ph idx="1"/>
          </p:nvPr>
        </p:nvSpPr>
        <p:spPr/>
        <p:txBody>
          <a:bodyPr vert="horz" lIns="91440" tIns="45720" rIns="91440" bIns="45720" rtlCol="0" anchor="t">
            <a:normAutofit/>
          </a:bodyPr>
          <a:lstStyle/>
          <a:p>
            <a:r>
              <a:rPr lang="en-US"/>
              <a:t>Bob Donovan- Production Manager</a:t>
            </a:r>
          </a:p>
          <a:p>
            <a:r>
              <a:rPr lang="en-US"/>
              <a:t>Lou- Head Accountant</a:t>
            </a:r>
          </a:p>
          <a:p>
            <a:r>
              <a:rPr lang="en-US"/>
              <a:t>Stacey- Iventory Manager</a:t>
            </a:r>
          </a:p>
          <a:p>
            <a:r>
              <a:rPr lang="en-US"/>
              <a:t>Ralph Nakamura- Data Processing Manager</a:t>
            </a:r>
          </a:p>
        </p:txBody>
      </p:sp>
      <p:pic>
        <p:nvPicPr>
          <p:cNvPr id="7" name="Audio 6">
            <a:hlinkClick r:id="" action="ppaction://media"/>
            <a:extLst>
              <a:ext uri="{FF2B5EF4-FFF2-40B4-BE49-F238E27FC236}">
                <a16:creationId xmlns:a16="http://schemas.microsoft.com/office/drawing/2014/main" id="{E8E879FD-5EC6-6818-98C1-FCC4ED7F3F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2236971"/>
      </p:ext>
    </p:extLst>
  </p:cSld>
  <p:clrMapOvr>
    <a:masterClrMapping/>
  </p:clrMapOvr>
  <mc:AlternateContent xmlns:mc="http://schemas.openxmlformats.org/markup-compatibility/2006">
    <mc:Choice xmlns:p14="http://schemas.microsoft.com/office/powerpoint/2010/main" Requires="p14">
      <p:transition spd="slow" p14:dur="2000" advTm="19949"/>
    </mc:Choice>
    <mc:Fallback>
      <p:transition spd="slow" advTm="1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C3FF-D639-3900-FDBC-EC6246CF3130}"/>
              </a:ext>
            </a:extLst>
          </p:cNvPr>
          <p:cNvSpPr>
            <a:spLocks noGrp="1"/>
          </p:cNvSpPr>
          <p:nvPr>
            <p:ph type="ctrTitle"/>
          </p:nvPr>
        </p:nvSpPr>
        <p:spPr/>
        <p:txBody>
          <a:bodyPr/>
          <a:lstStyle/>
          <a:p>
            <a:r>
              <a:rPr lang="en-US"/>
              <a:t>Analysis of the Next 90 pages</a:t>
            </a:r>
          </a:p>
        </p:txBody>
      </p:sp>
      <p:sp>
        <p:nvSpPr>
          <p:cNvPr id="3" name="Subtitle 2">
            <a:extLst>
              <a:ext uri="{FF2B5EF4-FFF2-40B4-BE49-F238E27FC236}">
                <a16:creationId xmlns:a16="http://schemas.microsoft.com/office/drawing/2014/main" id="{37DA55C5-A7B8-7928-D137-B8AA27431FB9}"/>
              </a:ext>
            </a:extLst>
          </p:cNvPr>
          <p:cNvSpPr>
            <a:spLocks noGrp="1"/>
          </p:cNvSpPr>
          <p:nvPr>
            <p:ph type="subTitle" idx="1"/>
          </p:nvPr>
        </p:nvSpPr>
        <p:spPr/>
        <p:txBody>
          <a:bodyPr/>
          <a:lstStyle/>
          <a:p>
            <a:r>
              <a:rPr lang="en-US"/>
              <a:t>Presented by Kaitlyn</a:t>
            </a:r>
          </a:p>
        </p:txBody>
      </p:sp>
      <p:pic>
        <p:nvPicPr>
          <p:cNvPr id="9" name="Audio 8">
            <a:hlinkClick r:id="" action="ppaction://media"/>
            <a:extLst>
              <a:ext uri="{FF2B5EF4-FFF2-40B4-BE49-F238E27FC236}">
                <a16:creationId xmlns:a16="http://schemas.microsoft.com/office/drawing/2014/main" id="{749626D0-EB53-4FD1-3F74-82B96E10194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9515402"/>
      </p:ext>
    </p:extLst>
  </p:cSld>
  <p:clrMapOvr>
    <a:masterClrMapping/>
  </p:clrMapOvr>
  <mc:AlternateContent xmlns:mc="http://schemas.openxmlformats.org/markup-compatibility/2006">
    <mc:Choice xmlns:p14="http://schemas.microsoft.com/office/powerpoint/2010/main" Requires="p14">
      <p:transition spd="slow" p14:dur="2000" advTm="8489"/>
    </mc:Choice>
    <mc:Fallback>
      <p:transition spd="slow" advTm="8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5525C-3829-904D-FDE2-2A708D267BA2}"/>
              </a:ext>
            </a:extLst>
          </p:cNvPr>
          <p:cNvSpPr>
            <a:spLocks noGrp="1"/>
          </p:cNvSpPr>
          <p:nvPr>
            <p:ph type="title"/>
          </p:nvPr>
        </p:nvSpPr>
        <p:spPr>
          <a:xfrm>
            <a:off x="838200" y="365125"/>
            <a:ext cx="10515601" cy="1842248"/>
          </a:xfrm>
        </p:spPr>
        <p:txBody>
          <a:bodyPr>
            <a:normAutofit/>
          </a:bodyPr>
          <a:lstStyle/>
          <a:p>
            <a:r>
              <a:rPr lang="en-US">
                <a:latin typeface="Aharoni"/>
                <a:cs typeface="Angsana New"/>
              </a:rPr>
              <a:t>The Drum, Buffer, Rope Concept </a:t>
            </a:r>
            <a:endParaRPr lang="en-US"/>
          </a:p>
        </p:txBody>
      </p:sp>
      <p:sp>
        <p:nvSpPr>
          <p:cNvPr id="3" name="Content Placeholder 2">
            <a:extLst>
              <a:ext uri="{FF2B5EF4-FFF2-40B4-BE49-F238E27FC236}">
                <a16:creationId xmlns:a16="http://schemas.microsoft.com/office/drawing/2014/main" id="{79F3C843-E500-5DFC-47C1-3F0A2BDFD2A6}"/>
              </a:ext>
            </a:extLst>
          </p:cNvPr>
          <p:cNvSpPr>
            <a:spLocks noGrp="1"/>
          </p:cNvSpPr>
          <p:nvPr>
            <p:ph idx="1"/>
          </p:nvPr>
        </p:nvSpPr>
        <p:spPr>
          <a:xfrm>
            <a:off x="838200" y="2395728"/>
            <a:ext cx="10384971" cy="3581400"/>
          </a:xfrm>
        </p:spPr>
        <p:txBody>
          <a:bodyPr vert="horz" lIns="91440" tIns="45720" rIns="91440" bIns="45720" rtlCol="0" anchor="t">
            <a:normAutofit/>
          </a:bodyPr>
          <a:lstStyle/>
          <a:p>
            <a:pPr>
              <a:lnSpc>
                <a:spcPct val="100000"/>
              </a:lnSpc>
            </a:pPr>
            <a:r>
              <a:rPr lang="en-US" sz="1400">
                <a:ea typeface="+mn-lt"/>
                <a:cs typeface="+mn-lt"/>
              </a:rPr>
              <a:t>The Drum, Buffer, Rope concept </a:t>
            </a:r>
            <a:endParaRPr lang="en-US" sz="1400"/>
          </a:p>
          <a:p>
            <a:pPr>
              <a:lnSpc>
                <a:spcPct val="100000"/>
              </a:lnSpc>
            </a:pPr>
            <a:r>
              <a:rPr lang="en-US" sz="1400">
                <a:ea typeface="+mn-lt"/>
                <a:cs typeface="+mn-lt"/>
              </a:rPr>
              <a:t>Lean management concept based on Theory of Constraint</a:t>
            </a:r>
            <a:endParaRPr lang="en-US" sz="1400"/>
          </a:p>
          <a:p>
            <a:pPr>
              <a:lnSpc>
                <a:spcPct val="100000"/>
              </a:lnSpc>
            </a:pPr>
            <a:r>
              <a:rPr lang="en-US" sz="1400">
                <a:ea typeface="+mn-lt"/>
                <a:cs typeface="+mn-lt"/>
              </a:rPr>
              <a:t>Developed by Eliyahu Goldratt (father of Theory of Constraint)</a:t>
            </a:r>
            <a:endParaRPr lang="en-US" sz="1400"/>
          </a:p>
          <a:p>
            <a:pPr>
              <a:lnSpc>
                <a:spcPct val="100000"/>
              </a:lnSpc>
            </a:pPr>
            <a:r>
              <a:rPr lang="en-US" sz="1400">
                <a:ea typeface="+mn-lt"/>
                <a:cs typeface="+mn-lt"/>
              </a:rPr>
              <a:t>Method to synchronize production while focusing on minimizing inventory and work in progress</a:t>
            </a:r>
            <a:endParaRPr lang="en-US" sz="1400"/>
          </a:p>
          <a:p>
            <a:pPr>
              <a:lnSpc>
                <a:spcPct val="100000"/>
              </a:lnSpc>
            </a:pPr>
            <a:r>
              <a:rPr lang="en-US" sz="1400">
                <a:ea typeface="+mn-lt"/>
                <a:cs typeface="+mn-lt"/>
              </a:rPr>
              <a:t>Drum: constraint which sets the pace of the bottleneck</a:t>
            </a:r>
            <a:endParaRPr lang="en-US" sz="1400"/>
          </a:p>
          <a:p>
            <a:pPr lvl="1">
              <a:lnSpc>
                <a:spcPct val="100000"/>
              </a:lnSpc>
            </a:pPr>
            <a:r>
              <a:rPr lang="en-US" sz="1400">
                <a:ea typeface="+mn-lt"/>
                <a:cs typeface="+mn-lt"/>
              </a:rPr>
              <a:t>pace at which the process is working</a:t>
            </a:r>
            <a:endParaRPr lang="en-US" sz="1400"/>
          </a:p>
          <a:p>
            <a:pPr lvl="1">
              <a:lnSpc>
                <a:spcPct val="100000"/>
              </a:lnSpc>
            </a:pPr>
            <a:r>
              <a:rPr lang="en-US" sz="1400">
                <a:ea typeface="+mn-lt"/>
                <a:cs typeface="+mn-lt"/>
              </a:rPr>
              <a:t>limits final output</a:t>
            </a:r>
            <a:endParaRPr lang="en-US" sz="1400"/>
          </a:p>
          <a:p>
            <a:pPr>
              <a:lnSpc>
                <a:spcPct val="100000"/>
              </a:lnSpc>
            </a:pPr>
            <a:r>
              <a:rPr lang="en-US" sz="1400">
                <a:ea typeface="+mn-lt"/>
                <a:cs typeface="+mn-lt"/>
              </a:rPr>
              <a:t>Buffer: inventory placed before the process to make sure stock doesn’t run out</a:t>
            </a:r>
            <a:endParaRPr lang="en-US" sz="1400"/>
          </a:p>
          <a:p>
            <a:pPr>
              <a:lnSpc>
                <a:spcPct val="100000"/>
              </a:lnSpc>
            </a:pPr>
            <a:r>
              <a:rPr lang="en-US" sz="1400">
                <a:ea typeface="+mn-lt"/>
                <a:cs typeface="+mn-lt"/>
              </a:rPr>
              <a:t>Rope: signal generated from the buffer to release material</a:t>
            </a:r>
            <a:endParaRPr lang="en-US" sz="1400"/>
          </a:p>
          <a:p>
            <a:pPr lvl="1">
              <a:lnSpc>
                <a:spcPct val="100000"/>
              </a:lnSpc>
            </a:pPr>
            <a:r>
              <a:rPr lang="en-US" sz="1400">
                <a:ea typeface="+mn-lt"/>
                <a:cs typeface="+mn-lt"/>
              </a:rPr>
              <a:t>tells us when to slow down, stop, or produce more parts</a:t>
            </a:r>
            <a:endParaRPr lang="en-US" sz="1400"/>
          </a:p>
          <a:p>
            <a:pPr lvl="1">
              <a:lnSpc>
                <a:spcPct val="100000"/>
              </a:lnSpc>
            </a:pPr>
            <a:r>
              <a:rPr lang="en-US" sz="1400">
                <a:ea typeface="+mn-lt"/>
                <a:cs typeface="+mn-lt"/>
              </a:rPr>
              <a:t>controls the flow and makes sure all tasks are completed on the right time</a:t>
            </a:r>
            <a:endParaRPr lang="en-US" sz="1400"/>
          </a:p>
          <a:p>
            <a:pPr lvl="1">
              <a:lnSpc>
                <a:spcPct val="100000"/>
              </a:lnSpc>
            </a:pPr>
            <a:endParaRPr lang="en-US" sz="1000"/>
          </a:p>
          <a:p>
            <a:pPr>
              <a:lnSpc>
                <a:spcPct val="100000"/>
              </a:lnSpc>
            </a:pPr>
            <a:endParaRPr lang="en-US" sz="1000"/>
          </a:p>
        </p:txBody>
      </p:sp>
      <p:pic>
        <p:nvPicPr>
          <p:cNvPr id="7" name="Audio 6">
            <a:hlinkClick r:id="" action="ppaction://media"/>
            <a:extLst>
              <a:ext uri="{FF2B5EF4-FFF2-40B4-BE49-F238E27FC236}">
                <a16:creationId xmlns:a16="http://schemas.microsoft.com/office/drawing/2014/main" id="{92A06E94-2B4A-CE90-D2AC-756E115B6A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9633929"/>
      </p:ext>
    </p:extLst>
  </p:cSld>
  <p:clrMapOvr>
    <a:masterClrMapping/>
  </p:clrMapOvr>
  <mc:AlternateContent xmlns:mc="http://schemas.openxmlformats.org/markup-compatibility/2006">
    <mc:Choice xmlns:p14="http://schemas.microsoft.com/office/powerpoint/2010/main" Requires="p14">
      <p:transition spd="slow" p14:dur="2000" advTm="57140"/>
    </mc:Choice>
    <mc:Fallback>
      <p:transition spd="slow" advTm="57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5A8DA2ADD904D9D36B8C1757194DA" ma:contentTypeVersion="5" ma:contentTypeDescription="Create a new document." ma:contentTypeScope="" ma:versionID="1e2ea415126948ffe0fdcc16d677d09b">
  <xsd:schema xmlns:xsd="http://www.w3.org/2001/XMLSchema" xmlns:xs="http://www.w3.org/2001/XMLSchema" xmlns:p="http://schemas.microsoft.com/office/2006/metadata/properties" xmlns:ns2="67eea991-86b0-402f-8a1f-9fa4f27455f6" targetNamespace="http://schemas.microsoft.com/office/2006/metadata/properties" ma:root="true" ma:fieldsID="f2322547f6c026979211dd8cd5ec85c4" ns2:_="">
    <xsd:import namespace="67eea991-86b0-402f-8a1f-9fa4f27455f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eea991-86b0-402f-8a1f-9fa4f27455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82E2D5-FF31-4AFB-AFAD-696F8A48CD48}">
  <ds:schemaRefs>
    <ds:schemaRef ds:uri="http://schemas.microsoft.com/sharepoint/v3/contenttype/forms"/>
  </ds:schemaRefs>
</ds:datastoreItem>
</file>

<file path=customXml/itemProps2.xml><?xml version="1.0" encoding="utf-8"?>
<ds:datastoreItem xmlns:ds="http://schemas.openxmlformats.org/officeDocument/2006/customXml" ds:itemID="{0722D4C4-596C-449E-88CA-0A244C6F980F}">
  <ds:schemaRefs>
    <ds:schemaRef ds:uri="67eea991-86b0-402f-8a1f-9fa4f27455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66D6B95-57D3-4CCF-8A4E-96D7EF3043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eea991-86b0-402f-8a1f-9fa4f27455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356</TotalTime>
  <Words>1632</Words>
  <Application>Microsoft Office PowerPoint</Application>
  <PresentationFormat>Widescreen</PresentationFormat>
  <Paragraphs>117</Paragraphs>
  <Slides>20</Slides>
  <Notes>0</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Aharoni</vt:lpstr>
      <vt:lpstr>Arial</vt:lpstr>
      <vt:lpstr>Avenir Next LT Pro</vt:lpstr>
      <vt:lpstr>FadeVTI</vt:lpstr>
      <vt:lpstr>The Goal</vt:lpstr>
      <vt:lpstr>Analysis of the first 90 pages</vt:lpstr>
      <vt:lpstr>Theory of Constraints</vt:lpstr>
      <vt:lpstr>Who is Alex</vt:lpstr>
      <vt:lpstr>Who is Jonah</vt:lpstr>
      <vt:lpstr>Who is Herbie</vt:lpstr>
      <vt:lpstr>Alex’s Team</vt:lpstr>
      <vt:lpstr>Analysis of the Next 90 pages</vt:lpstr>
      <vt:lpstr>The Drum, Buffer, Rope Concept </vt:lpstr>
      <vt:lpstr>Lessons of the Boy Scouts</vt:lpstr>
      <vt:lpstr>Differentiating Dependent Events and Statistical Fluctuations</vt:lpstr>
      <vt:lpstr>Analysis of the Next 90 pages</vt:lpstr>
      <vt:lpstr>Issues needed to be fixed</vt:lpstr>
      <vt:lpstr>How these issues were fixed</vt:lpstr>
      <vt:lpstr>Analysis of the Last 90 pages</vt:lpstr>
      <vt:lpstr>What is the Goal</vt:lpstr>
      <vt:lpstr>What is Inventory</vt:lpstr>
      <vt:lpstr>What is Throughput</vt:lpstr>
      <vt:lpstr>What is Operating Expense</vt:lpstr>
      <vt:lpstr>Take aways of “The Goal”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McCarrick, Jonathan</cp:lastModifiedBy>
  <cp:revision>6</cp:revision>
  <dcterms:created xsi:type="dcterms:W3CDTF">2023-07-31T13:32:11Z</dcterms:created>
  <dcterms:modified xsi:type="dcterms:W3CDTF">2023-08-09T00:25:12Z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0x0101009325A8DA2ADD904D9D36B8C1757194DA</vt:lpwstr>
  </property>
</Properties>
</file>